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1"/>
  </p:notesMasterIdLst>
  <p:handoutMasterIdLst>
    <p:handoutMasterId r:id="rId42"/>
  </p:handoutMasterIdLst>
  <p:sldIdLst>
    <p:sldId id="314" r:id="rId5"/>
    <p:sldId id="329" r:id="rId6"/>
    <p:sldId id="344" r:id="rId7"/>
    <p:sldId id="334" r:id="rId8"/>
    <p:sldId id="343" r:id="rId9"/>
    <p:sldId id="345" r:id="rId10"/>
    <p:sldId id="346" r:id="rId11"/>
    <p:sldId id="339" r:id="rId12"/>
    <p:sldId id="348" r:id="rId13"/>
    <p:sldId id="350" r:id="rId14"/>
    <p:sldId id="341" r:id="rId15"/>
    <p:sldId id="347" r:id="rId16"/>
    <p:sldId id="352" r:id="rId17"/>
    <p:sldId id="353" r:id="rId18"/>
    <p:sldId id="354" r:id="rId19"/>
    <p:sldId id="355" r:id="rId20"/>
    <p:sldId id="376" r:id="rId21"/>
    <p:sldId id="356" r:id="rId22"/>
    <p:sldId id="358" r:id="rId23"/>
    <p:sldId id="360" r:id="rId24"/>
    <p:sldId id="361" r:id="rId25"/>
    <p:sldId id="362" r:id="rId26"/>
    <p:sldId id="364" r:id="rId27"/>
    <p:sldId id="365" r:id="rId28"/>
    <p:sldId id="377" r:id="rId29"/>
    <p:sldId id="366" r:id="rId30"/>
    <p:sldId id="367" r:id="rId31"/>
    <p:sldId id="368" r:id="rId32"/>
    <p:sldId id="369" r:id="rId33"/>
    <p:sldId id="370" r:id="rId34"/>
    <p:sldId id="349" r:id="rId35"/>
    <p:sldId id="374" r:id="rId36"/>
    <p:sldId id="375" r:id="rId37"/>
    <p:sldId id="371" r:id="rId38"/>
    <p:sldId id="372" r:id="rId39"/>
    <p:sldId id="331"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6" userDrawn="1">
          <p15:clr>
            <a:srgbClr val="A4A3A4"/>
          </p15:clr>
        </p15:guide>
        <p15:guide id="2" orient="horz" pos="1008" userDrawn="1">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DDFE"/>
    <a:srgbClr val="D4DDFE"/>
    <a:srgbClr val="D5DEFF"/>
    <a:srgbClr val="F6F7FF"/>
    <a:srgbClr val="DBDCE5"/>
    <a:srgbClr val="F0F1FB"/>
    <a:srgbClr val="DFE1F6"/>
    <a:srgbClr val="EEEFF5"/>
    <a:srgbClr val="DFE1EF"/>
    <a:srgbClr val="A9B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AAE36A8-C4F6-40B5-A76A-D26BEC73001B}" v="25" dt="2026-01-28T23:52:56.938"/>
  </p1510:revLst>
</p1510:revInfo>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9" autoAdjust="0"/>
    <p:restoredTop sz="95394" autoAdjust="0"/>
  </p:normalViewPr>
  <p:slideViewPr>
    <p:cSldViewPr snapToGrid="0">
      <p:cViewPr varScale="1">
        <p:scale>
          <a:sx n="152" d="100"/>
          <a:sy n="152" d="100"/>
        </p:scale>
        <p:origin x="666" y="132"/>
      </p:cViewPr>
      <p:guideLst>
        <p:guide orient="horz" pos="1416"/>
        <p:guide orient="horz" pos="1008"/>
        <p:guide pos="3840"/>
      </p:guideLst>
    </p:cSldViewPr>
  </p:slideViewPr>
  <p:outlineViewPr>
    <p:cViewPr>
      <p:scale>
        <a:sx n="33" d="100"/>
        <a:sy n="33" d="100"/>
      </p:scale>
      <p:origin x="0" y="-10368"/>
    </p:cViewPr>
  </p:outlin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67" d="100"/>
          <a:sy n="67" d="100"/>
        </p:scale>
        <p:origin x="3120" y="7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tableStyles" Target="tableStyles.xml"/><Relationship Id="rId50"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commentAuthors" Target="commentAuthors.xml"/><Relationship Id="rId48"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phanie Goth" userId="92dfceef-e2b0-4e9e-ae7d-7abeafc144f0" providerId="ADAL" clId="{12572D79-23AF-433C-A3FF-0961079450BB}"/>
    <pc:docChg chg="custSel modSld">
      <pc:chgData name="Stephanie Goth" userId="92dfceef-e2b0-4e9e-ae7d-7abeafc144f0" providerId="ADAL" clId="{12572D79-23AF-433C-A3FF-0961079450BB}" dt="2026-01-27T22:09:46.964" v="1023" actId="14100"/>
      <pc:docMkLst>
        <pc:docMk/>
      </pc:docMkLst>
      <pc:sldChg chg="modSp mod">
        <pc:chgData name="Stephanie Goth" userId="92dfceef-e2b0-4e9e-ae7d-7abeafc144f0" providerId="ADAL" clId="{12572D79-23AF-433C-A3FF-0961079450BB}" dt="2026-01-27T22:09:46.964" v="1023" actId="14100"/>
        <pc:sldMkLst>
          <pc:docMk/>
          <pc:sldMk cId="465836057" sldId="339"/>
        </pc:sldMkLst>
        <pc:spChg chg="mod">
          <ac:chgData name="Stephanie Goth" userId="92dfceef-e2b0-4e9e-ae7d-7abeafc144f0" providerId="ADAL" clId="{12572D79-23AF-433C-A3FF-0961079450BB}" dt="2026-01-27T22:09:46.964" v="1023" actId="14100"/>
          <ac:spMkLst>
            <pc:docMk/>
            <pc:sldMk cId="465836057" sldId="339"/>
            <ac:spMk id="3" creationId="{C6EA201F-56F9-BFD9-8E95-AD5BD7D54FD0}"/>
          </ac:spMkLst>
        </pc:spChg>
      </pc:sldChg>
    </pc:docChg>
  </pc:docChgLst>
  <pc:docChgLst>
    <pc:chgData name="Jennifer Hanson" userId="351ef2ff-cf55-4033-a23e-8ed1a087a4b5" providerId="ADAL" clId="{139B462C-43F4-44C6-9D00-5745DAC0E2CA}"/>
    <pc:docChg chg="undo custSel addSld delSld modSld sldOrd">
      <pc:chgData name="Jennifer Hanson" userId="351ef2ff-cf55-4033-a23e-8ed1a087a4b5" providerId="ADAL" clId="{139B462C-43F4-44C6-9D00-5745DAC0E2CA}" dt="2026-01-29T15:29:26.864" v="3090"/>
      <pc:docMkLst>
        <pc:docMk/>
      </pc:docMkLst>
      <pc:sldChg chg="modSp mod">
        <pc:chgData name="Jennifer Hanson" userId="351ef2ff-cf55-4033-a23e-8ed1a087a4b5" providerId="ADAL" clId="{139B462C-43F4-44C6-9D00-5745DAC0E2CA}" dt="2026-01-29T00:23:51.383" v="3086" actId="6549"/>
        <pc:sldMkLst>
          <pc:docMk/>
          <pc:sldMk cId="3421401082" sldId="314"/>
        </pc:sldMkLst>
        <pc:spChg chg="mod">
          <ac:chgData name="Jennifer Hanson" userId="351ef2ff-cf55-4033-a23e-8ed1a087a4b5" providerId="ADAL" clId="{139B462C-43F4-44C6-9D00-5745DAC0E2CA}" dt="2026-01-29T00:23:51.383" v="3086" actId="6549"/>
          <ac:spMkLst>
            <pc:docMk/>
            <pc:sldMk cId="3421401082" sldId="314"/>
            <ac:spMk id="2" creationId="{008315D2-7F57-AF2A-38D7-558098789073}"/>
          </ac:spMkLst>
        </pc:spChg>
      </pc:sldChg>
      <pc:sldChg chg="del">
        <pc:chgData name="Jennifer Hanson" userId="351ef2ff-cf55-4033-a23e-8ed1a087a4b5" providerId="ADAL" clId="{139B462C-43F4-44C6-9D00-5745DAC0E2CA}" dt="2026-01-28T15:51:20.051" v="2171" actId="2696"/>
        <pc:sldMkLst>
          <pc:docMk/>
          <pc:sldMk cId="3591555541" sldId="322"/>
        </pc:sldMkLst>
      </pc:sldChg>
      <pc:sldChg chg="del">
        <pc:chgData name="Jennifer Hanson" userId="351ef2ff-cf55-4033-a23e-8ed1a087a4b5" providerId="ADAL" clId="{139B462C-43F4-44C6-9D00-5745DAC0E2CA}" dt="2026-01-28T15:56:51.081" v="2326" actId="2696"/>
        <pc:sldMkLst>
          <pc:docMk/>
          <pc:sldMk cId="4183421641" sldId="323"/>
        </pc:sldMkLst>
      </pc:sldChg>
      <pc:sldChg chg="del">
        <pc:chgData name="Jennifer Hanson" userId="351ef2ff-cf55-4033-a23e-8ed1a087a4b5" providerId="ADAL" clId="{139B462C-43F4-44C6-9D00-5745DAC0E2CA}" dt="2026-01-28T15:56:51.081" v="2326" actId="2696"/>
        <pc:sldMkLst>
          <pc:docMk/>
          <pc:sldMk cId="606303624" sldId="325"/>
        </pc:sldMkLst>
      </pc:sldChg>
      <pc:sldChg chg="del">
        <pc:chgData name="Jennifer Hanson" userId="351ef2ff-cf55-4033-a23e-8ed1a087a4b5" providerId="ADAL" clId="{139B462C-43F4-44C6-9D00-5745DAC0E2CA}" dt="2026-01-28T15:56:51.081" v="2326" actId="2696"/>
        <pc:sldMkLst>
          <pc:docMk/>
          <pc:sldMk cId="4269896657" sldId="328"/>
        </pc:sldMkLst>
      </pc:sldChg>
      <pc:sldChg chg="modSp mod">
        <pc:chgData name="Jennifer Hanson" userId="351ef2ff-cf55-4033-a23e-8ed1a087a4b5" providerId="ADAL" clId="{139B462C-43F4-44C6-9D00-5745DAC0E2CA}" dt="2026-01-28T22:59:12.405" v="2991" actId="20577"/>
        <pc:sldMkLst>
          <pc:docMk/>
          <pc:sldMk cId="4294866199" sldId="329"/>
        </pc:sldMkLst>
        <pc:spChg chg="mod">
          <ac:chgData name="Jennifer Hanson" userId="351ef2ff-cf55-4033-a23e-8ed1a087a4b5" providerId="ADAL" clId="{139B462C-43F4-44C6-9D00-5745DAC0E2CA}" dt="2026-01-26T19:18:02.616" v="1819" actId="20577"/>
          <ac:spMkLst>
            <pc:docMk/>
            <pc:sldMk cId="4294866199" sldId="329"/>
            <ac:spMk id="2" creationId="{A2E2ABBA-2E6D-E7DD-AC67-58D1FCB3F346}"/>
          </ac:spMkLst>
        </pc:spChg>
        <pc:spChg chg="mod">
          <ac:chgData name="Jennifer Hanson" userId="351ef2ff-cf55-4033-a23e-8ed1a087a4b5" providerId="ADAL" clId="{139B462C-43F4-44C6-9D00-5745DAC0E2CA}" dt="2026-01-28T22:59:12.405" v="2991" actId="20577"/>
          <ac:spMkLst>
            <pc:docMk/>
            <pc:sldMk cId="4294866199" sldId="329"/>
            <ac:spMk id="5" creationId="{59401105-5841-28D0-D6C0-3E1A46648BFE}"/>
          </ac:spMkLst>
        </pc:spChg>
      </pc:sldChg>
      <pc:sldChg chg="delSp modSp mod modClrScheme chgLayout">
        <pc:chgData name="Jennifer Hanson" userId="351ef2ff-cf55-4033-a23e-8ed1a087a4b5" providerId="ADAL" clId="{139B462C-43F4-44C6-9D00-5745DAC0E2CA}" dt="2026-01-29T01:52:37.730" v="3087" actId="26606"/>
        <pc:sldMkLst>
          <pc:docMk/>
          <pc:sldMk cId="3784505952" sldId="331"/>
        </pc:sldMkLst>
        <pc:spChg chg="del mod">
          <ac:chgData name="Jennifer Hanson" userId="351ef2ff-cf55-4033-a23e-8ed1a087a4b5" providerId="ADAL" clId="{139B462C-43F4-44C6-9D00-5745DAC0E2CA}" dt="2026-01-28T23:44:00.431" v="3007" actId="478"/>
          <ac:spMkLst>
            <pc:docMk/>
            <pc:sldMk cId="3784505952" sldId="331"/>
            <ac:spMk id="3" creationId="{8CFA4869-4108-EB15-4EB0-B65C291C5D97}"/>
          </ac:spMkLst>
        </pc:spChg>
        <pc:spChg chg="mod">
          <ac:chgData name="Jennifer Hanson" userId="351ef2ff-cf55-4033-a23e-8ed1a087a4b5" providerId="ADAL" clId="{139B462C-43F4-44C6-9D00-5745DAC0E2CA}" dt="2026-01-29T01:52:37.730" v="3087" actId="26606"/>
          <ac:spMkLst>
            <pc:docMk/>
            <pc:sldMk cId="3784505952" sldId="331"/>
            <ac:spMk id="11" creationId="{CCE595D9-27F3-FE1C-9A37-0F9F7903022E}"/>
          </ac:spMkLst>
        </pc:spChg>
      </pc:sldChg>
      <pc:sldChg chg="del">
        <pc:chgData name="Jennifer Hanson" userId="351ef2ff-cf55-4033-a23e-8ed1a087a4b5" providerId="ADAL" clId="{139B462C-43F4-44C6-9D00-5745DAC0E2CA}" dt="2026-01-28T15:56:51.081" v="2326" actId="2696"/>
        <pc:sldMkLst>
          <pc:docMk/>
          <pc:sldMk cId="4130254997" sldId="338"/>
        </pc:sldMkLst>
      </pc:sldChg>
      <pc:sldChg chg="modSp mod">
        <pc:chgData name="Jennifer Hanson" userId="351ef2ff-cf55-4033-a23e-8ed1a087a4b5" providerId="ADAL" clId="{139B462C-43F4-44C6-9D00-5745DAC0E2CA}" dt="2026-01-26T17:27:05.358" v="701" actId="20577"/>
        <pc:sldMkLst>
          <pc:docMk/>
          <pc:sldMk cId="465836057" sldId="339"/>
        </pc:sldMkLst>
        <pc:spChg chg="mod">
          <ac:chgData name="Jennifer Hanson" userId="351ef2ff-cf55-4033-a23e-8ed1a087a4b5" providerId="ADAL" clId="{139B462C-43F4-44C6-9D00-5745DAC0E2CA}" dt="2026-01-26T17:22:49.072" v="91" actId="14100"/>
          <ac:spMkLst>
            <pc:docMk/>
            <pc:sldMk cId="465836057" sldId="339"/>
            <ac:spMk id="2" creationId="{0C428E5B-47A0-EF94-A53D-6FDB74C9D848}"/>
          </ac:spMkLst>
        </pc:spChg>
        <pc:spChg chg="mod">
          <ac:chgData name="Jennifer Hanson" userId="351ef2ff-cf55-4033-a23e-8ed1a087a4b5" providerId="ADAL" clId="{139B462C-43F4-44C6-9D00-5745DAC0E2CA}" dt="2026-01-26T17:27:05.358" v="701" actId="20577"/>
          <ac:spMkLst>
            <pc:docMk/>
            <pc:sldMk cId="465836057" sldId="339"/>
            <ac:spMk id="3" creationId="{C6EA201F-56F9-BFD9-8E95-AD5BD7D54FD0}"/>
          </ac:spMkLst>
        </pc:spChg>
      </pc:sldChg>
      <pc:sldChg chg="addSp delSp modSp mod ord">
        <pc:chgData name="Jennifer Hanson" userId="351ef2ff-cf55-4033-a23e-8ed1a087a4b5" providerId="ADAL" clId="{139B462C-43F4-44C6-9D00-5745DAC0E2CA}" dt="2026-01-28T15:56:22.212" v="2324" actId="14100"/>
        <pc:sldMkLst>
          <pc:docMk/>
          <pc:sldMk cId="866310751" sldId="341"/>
        </pc:sldMkLst>
        <pc:spChg chg="mod">
          <ac:chgData name="Jennifer Hanson" userId="351ef2ff-cf55-4033-a23e-8ed1a087a4b5" providerId="ADAL" clId="{139B462C-43F4-44C6-9D00-5745DAC0E2CA}" dt="2026-01-26T17:38:10.569" v="748" actId="14100"/>
          <ac:spMkLst>
            <pc:docMk/>
            <pc:sldMk cId="866310751" sldId="341"/>
            <ac:spMk id="2" creationId="{5509B1ED-4D78-65EC-0579-DA9E41D7C42C}"/>
          </ac:spMkLst>
        </pc:spChg>
        <pc:spChg chg="add mod">
          <ac:chgData name="Jennifer Hanson" userId="351ef2ff-cf55-4033-a23e-8ed1a087a4b5" providerId="ADAL" clId="{139B462C-43F4-44C6-9D00-5745DAC0E2CA}" dt="2026-01-28T15:56:22.212" v="2324" actId="14100"/>
          <ac:spMkLst>
            <pc:docMk/>
            <pc:sldMk cId="866310751" sldId="341"/>
            <ac:spMk id="4" creationId="{1906778B-0DA2-C1FE-717C-87D5C2A0187D}"/>
          </ac:spMkLst>
        </pc:spChg>
        <pc:spChg chg="del">
          <ac:chgData name="Jennifer Hanson" userId="351ef2ff-cf55-4033-a23e-8ed1a087a4b5" providerId="ADAL" clId="{139B462C-43F4-44C6-9D00-5745DAC0E2CA}" dt="2026-01-28T03:47:45.937" v="2007" actId="478"/>
          <ac:spMkLst>
            <pc:docMk/>
            <pc:sldMk cId="866310751" sldId="341"/>
            <ac:spMk id="7" creationId="{051EAA32-913D-25AC-CC36-C39DAE7FE639}"/>
          </ac:spMkLst>
        </pc:spChg>
        <pc:spChg chg="add del mod">
          <ac:chgData name="Jennifer Hanson" userId="351ef2ff-cf55-4033-a23e-8ed1a087a4b5" providerId="ADAL" clId="{139B462C-43F4-44C6-9D00-5745DAC0E2CA}" dt="2026-01-28T15:53:34.551" v="2205" actId="931"/>
          <ac:spMkLst>
            <pc:docMk/>
            <pc:sldMk cId="866310751" sldId="341"/>
            <ac:spMk id="8" creationId="{A4BD11B2-7FE0-09C9-68C6-65B85D014097}"/>
          </ac:spMkLst>
        </pc:spChg>
        <pc:picChg chg="add del mod">
          <ac:chgData name="Jennifer Hanson" userId="351ef2ff-cf55-4033-a23e-8ed1a087a4b5" providerId="ADAL" clId="{139B462C-43F4-44C6-9D00-5745DAC0E2CA}" dt="2026-01-28T15:53:37.377" v="2206" actId="478"/>
          <ac:picMkLst>
            <pc:docMk/>
            <pc:sldMk cId="866310751" sldId="341"/>
            <ac:picMk id="5" creationId="{00B54D00-51B1-56BB-3656-819BDA41A79F}"/>
          </ac:picMkLst>
        </pc:picChg>
        <pc:picChg chg="add mod">
          <ac:chgData name="Jennifer Hanson" userId="351ef2ff-cf55-4033-a23e-8ed1a087a4b5" providerId="ADAL" clId="{139B462C-43F4-44C6-9D00-5745DAC0E2CA}" dt="2026-01-28T15:53:34.551" v="2205" actId="931"/>
          <ac:picMkLst>
            <pc:docMk/>
            <pc:sldMk cId="866310751" sldId="341"/>
            <ac:picMk id="10" creationId="{262DD4F3-8D6F-536B-29B2-FFBAAFB3DCC4}"/>
          </ac:picMkLst>
        </pc:picChg>
        <pc:picChg chg="del">
          <ac:chgData name="Jennifer Hanson" userId="351ef2ff-cf55-4033-a23e-8ed1a087a4b5" providerId="ADAL" clId="{139B462C-43F4-44C6-9D00-5745DAC0E2CA}" dt="2026-01-28T15:52:57.173" v="2202" actId="478"/>
          <ac:picMkLst>
            <pc:docMk/>
            <pc:sldMk cId="866310751" sldId="341"/>
            <ac:picMk id="11" creationId="{21652B53-B253-E648-F33E-78767A29B638}"/>
          </ac:picMkLst>
        </pc:picChg>
      </pc:sldChg>
      <pc:sldChg chg="del">
        <pc:chgData name="Jennifer Hanson" userId="351ef2ff-cf55-4033-a23e-8ed1a087a4b5" providerId="ADAL" clId="{139B462C-43F4-44C6-9D00-5745DAC0E2CA}" dt="2026-01-28T15:56:51.081" v="2326" actId="2696"/>
        <pc:sldMkLst>
          <pc:docMk/>
          <pc:sldMk cId="2440634760" sldId="342"/>
        </pc:sldMkLst>
      </pc:sldChg>
      <pc:sldChg chg="modSp mod">
        <pc:chgData name="Jennifer Hanson" userId="351ef2ff-cf55-4033-a23e-8ed1a087a4b5" providerId="ADAL" clId="{139B462C-43F4-44C6-9D00-5745DAC0E2CA}" dt="2026-01-26T19:27:31.425" v="1882" actId="20577"/>
        <pc:sldMkLst>
          <pc:docMk/>
          <pc:sldMk cId="4167072988" sldId="343"/>
        </pc:sldMkLst>
        <pc:spChg chg="mod">
          <ac:chgData name="Jennifer Hanson" userId="351ef2ff-cf55-4033-a23e-8ed1a087a4b5" providerId="ADAL" clId="{139B462C-43F4-44C6-9D00-5745DAC0E2CA}" dt="2026-01-26T19:27:31.425" v="1882" actId="20577"/>
          <ac:spMkLst>
            <pc:docMk/>
            <pc:sldMk cId="4167072988" sldId="343"/>
            <ac:spMk id="3" creationId="{2B36450F-A8E5-8B7F-1C54-79C081010270}"/>
          </ac:spMkLst>
        </pc:spChg>
      </pc:sldChg>
      <pc:sldChg chg="addSp delSp modSp new mod modClrScheme chgLayout">
        <pc:chgData name="Jennifer Hanson" userId="351ef2ff-cf55-4033-a23e-8ed1a087a4b5" providerId="ADAL" clId="{139B462C-43F4-44C6-9D00-5745DAC0E2CA}" dt="2026-01-29T01:54:55.675" v="3088" actId="1076"/>
        <pc:sldMkLst>
          <pc:docMk/>
          <pc:sldMk cId="1669471358" sldId="345"/>
        </pc:sldMkLst>
        <pc:spChg chg="add mod">
          <ac:chgData name="Jennifer Hanson" userId="351ef2ff-cf55-4033-a23e-8ed1a087a4b5" providerId="ADAL" clId="{139B462C-43F4-44C6-9D00-5745DAC0E2CA}" dt="2026-01-26T18:11:46.536" v="778" actId="20577"/>
          <ac:spMkLst>
            <pc:docMk/>
            <pc:sldMk cId="1669471358" sldId="345"/>
            <ac:spMk id="9" creationId="{5132F769-47BC-DF04-78DE-A9B819391BCE}"/>
          </ac:spMkLst>
        </pc:spChg>
        <pc:picChg chg="add mod">
          <ac:chgData name="Jennifer Hanson" userId="351ef2ff-cf55-4033-a23e-8ed1a087a4b5" providerId="ADAL" clId="{139B462C-43F4-44C6-9D00-5745DAC0E2CA}" dt="2026-01-29T01:54:55.675" v="3088" actId="1076"/>
          <ac:picMkLst>
            <pc:docMk/>
            <pc:sldMk cId="1669471358" sldId="345"/>
            <ac:picMk id="4" creationId="{54201988-650A-8099-889D-3F959C6E0494}"/>
          </ac:picMkLst>
        </pc:picChg>
      </pc:sldChg>
      <pc:sldChg chg="addSp delSp modSp new mod modClrScheme chgLayout">
        <pc:chgData name="Jennifer Hanson" userId="351ef2ff-cf55-4033-a23e-8ed1a087a4b5" providerId="ADAL" clId="{139B462C-43F4-44C6-9D00-5745DAC0E2CA}" dt="2026-01-26T19:10:08.450" v="1726" actId="1076"/>
        <pc:sldMkLst>
          <pc:docMk/>
          <pc:sldMk cId="2148516454" sldId="346"/>
        </pc:sldMkLst>
        <pc:spChg chg="mod">
          <ac:chgData name="Jennifer Hanson" userId="351ef2ff-cf55-4033-a23e-8ed1a087a4b5" providerId="ADAL" clId="{139B462C-43F4-44C6-9D00-5745DAC0E2CA}" dt="2026-01-26T19:01:20.690" v="1679" actId="26606"/>
          <ac:spMkLst>
            <pc:docMk/>
            <pc:sldMk cId="2148516454" sldId="346"/>
            <ac:spMk id="2" creationId="{E6F75231-45C8-9434-99CC-2398E994476D}"/>
          </ac:spMkLst>
        </pc:spChg>
        <pc:graphicFrameChg chg="add mod modGraphic">
          <ac:chgData name="Jennifer Hanson" userId="351ef2ff-cf55-4033-a23e-8ed1a087a4b5" providerId="ADAL" clId="{139B462C-43F4-44C6-9D00-5745DAC0E2CA}" dt="2026-01-26T19:10:00.566" v="1725"/>
          <ac:graphicFrameMkLst>
            <pc:docMk/>
            <pc:sldMk cId="2148516454" sldId="346"/>
            <ac:graphicFrameMk id="5" creationId="{A4A0B611-1632-F268-545F-8E0B137074CC}"/>
          </ac:graphicFrameMkLst>
        </pc:graphicFrameChg>
        <pc:picChg chg="add mod">
          <ac:chgData name="Jennifer Hanson" userId="351ef2ff-cf55-4033-a23e-8ed1a087a4b5" providerId="ADAL" clId="{139B462C-43F4-44C6-9D00-5745DAC0E2CA}" dt="2026-01-26T19:10:08.450" v="1726" actId="1076"/>
          <ac:picMkLst>
            <pc:docMk/>
            <pc:sldMk cId="2148516454" sldId="346"/>
            <ac:picMk id="11" creationId="{8A635F27-C292-1EB4-CAD0-136BE450A5CD}"/>
          </ac:picMkLst>
        </pc:picChg>
      </pc:sldChg>
      <pc:sldChg chg="addSp delSp modSp new mod ord modClrScheme chgLayout">
        <pc:chgData name="Jennifer Hanson" userId="351ef2ff-cf55-4033-a23e-8ed1a087a4b5" providerId="ADAL" clId="{139B462C-43F4-44C6-9D00-5745DAC0E2CA}" dt="2026-01-28T03:36:31.807" v="2004" actId="26606"/>
        <pc:sldMkLst>
          <pc:docMk/>
          <pc:sldMk cId="2480730268" sldId="347"/>
        </pc:sldMkLst>
        <pc:spChg chg="del">
          <ac:chgData name="Jennifer Hanson" userId="351ef2ff-cf55-4033-a23e-8ed1a087a4b5" providerId="ADAL" clId="{139B462C-43F4-44C6-9D00-5745DAC0E2CA}" dt="2026-01-28T03:35:12.510" v="2000" actId="26606"/>
          <ac:spMkLst>
            <pc:docMk/>
            <pc:sldMk cId="2480730268" sldId="347"/>
            <ac:spMk id="2" creationId="{FAAE4642-49F3-AA87-DBC5-ACC8DA8122B6}"/>
          </ac:spMkLst>
        </pc:spChg>
        <pc:spChg chg="del">
          <ac:chgData name="Jennifer Hanson" userId="351ef2ff-cf55-4033-a23e-8ed1a087a4b5" providerId="ADAL" clId="{139B462C-43F4-44C6-9D00-5745DAC0E2CA}" dt="2026-01-28T03:35:12.510" v="2000" actId="26606"/>
          <ac:spMkLst>
            <pc:docMk/>
            <pc:sldMk cId="2480730268" sldId="347"/>
            <ac:spMk id="3" creationId="{A5B8DD34-56ED-8C7E-FA3C-00C8CF519046}"/>
          </ac:spMkLst>
        </pc:spChg>
        <pc:spChg chg="add del mod">
          <ac:chgData name="Jennifer Hanson" userId="351ef2ff-cf55-4033-a23e-8ed1a087a4b5" providerId="ADAL" clId="{139B462C-43F4-44C6-9D00-5745DAC0E2CA}" dt="2026-01-28T03:36:31.807" v="2004" actId="26606"/>
          <ac:spMkLst>
            <pc:docMk/>
            <pc:sldMk cId="2480730268" sldId="347"/>
            <ac:spMk id="8" creationId="{286BD87E-2974-4B81-F047-0EAEB5B54C64}"/>
          </ac:spMkLst>
        </pc:spChg>
        <pc:picChg chg="add mod">
          <ac:chgData name="Jennifer Hanson" userId="351ef2ff-cf55-4033-a23e-8ed1a087a4b5" providerId="ADAL" clId="{139B462C-43F4-44C6-9D00-5745DAC0E2CA}" dt="2026-01-28T03:36:31.807" v="2004" actId="26606"/>
          <ac:picMkLst>
            <pc:docMk/>
            <pc:sldMk cId="2480730268" sldId="347"/>
            <ac:picMk id="5" creationId="{05CBB6DB-86BF-1DBF-F56E-EBCDC34C6AA6}"/>
          </ac:picMkLst>
        </pc:picChg>
      </pc:sldChg>
      <pc:sldChg chg="addSp delSp modSp new mod ord modClrScheme chgLayout">
        <pc:chgData name="Jennifer Hanson" userId="351ef2ff-cf55-4033-a23e-8ed1a087a4b5" providerId="ADAL" clId="{139B462C-43F4-44C6-9D00-5745DAC0E2CA}" dt="2026-01-28T22:58:06.445" v="2923" actId="20577"/>
        <pc:sldMkLst>
          <pc:docMk/>
          <pc:sldMk cId="2484569434" sldId="348"/>
        </pc:sldMkLst>
        <pc:spChg chg="mod">
          <ac:chgData name="Jennifer Hanson" userId="351ef2ff-cf55-4033-a23e-8ed1a087a4b5" providerId="ADAL" clId="{139B462C-43F4-44C6-9D00-5745DAC0E2CA}" dt="2026-01-26T19:12:42.210" v="1743" actId="255"/>
          <ac:spMkLst>
            <pc:docMk/>
            <pc:sldMk cId="2484569434" sldId="348"/>
            <ac:spMk id="2" creationId="{20B7A43E-6D83-12A1-223C-EE87C8A0EF11}"/>
          </ac:spMkLst>
        </pc:spChg>
        <pc:graphicFrameChg chg="add mod modGraphic">
          <ac:chgData name="Jennifer Hanson" userId="351ef2ff-cf55-4033-a23e-8ed1a087a4b5" providerId="ADAL" clId="{139B462C-43F4-44C6-9D00-5745DAC0E2CA}" dt="2026-01-28T22:58:06.445" v="2923" actId="20577"/>
          <ac:graphicFrameMkLst>
            <pc:docMk/>
            <pc:sldMk cId="2484569434" sldId="348"/>
            <ac:graphicFrameMk id="6" creationId="{73B7C503-BC16-2C57-9043-233A9906BB00}"/>
          </ac:graphicFrameMkLst>
        </pc:graphicFrameChg>
      </pc:sldChg>
      <pc:sldChg chg="addSp delSp modSp new mod ord">
        <pc:chgData name="Jennifer Hanson" userId="351ef2ff-cf55-4033-a23e-8ed1a087a4b5" providerId="ADAL" clId="{139B462C-43F4-44C6-9D00-5745DAC0E2CA}" dt="2026-01-28T15:51:14.598" v="2170"/>
        <pc:sldMkLst>
          <pc:docMk/>
          <pc:sldMk cId="1226591769" sldId="349"/>
        </pc:sldMkLst>
        <pc:picChg chg="add mod">
          <ac:chgData name="Jennifer Hanson" userId="351ef2ff-cf55-4033-a23e-8ed1a087a4b5" providerId="ADAL" clId="{139B462C-43F4-44C6-9D00-5745DAC0E2CA}" dt="2026-01-27T22:58:54.364" v="1893" actId="1076"/>
          <ac:picMkLst>
            <pc:docMk/>
            <pc:sldMk cId="1226591769" sldId="349"/>
            <ac:picMk id="3" creationId="{EC651F5F-1736-E8BC-D49C-DA4C435CF6E7}"/>
          </ac:picMkLst>
        </pc:picChg>
        <pc:picChg chg="add">
          <ac:chgData name="Jennifer Hanson" userId="351ef2ff-cf55-4033-a23e-8ed1a087a4b5" providerId="ADAL" clId="{139B462C-43F4-44C6-9D00-5745DAC0E2CA}" dt="2026-01-27T00:59:41.596" v="1884" actId="22"/>
          <ac:picMkLst>
            <pc:docMk/>
            <pc:sldMk cId="1226591769" sldId="349"/>
            <ac:picMk id="4" creationId="{44E6CE1B-7AB2-4A49-1059-97FF01E34ED1}"/>
          </ac:picMkLst>
        </pc:picChg>
        <pc:picChg chg="add">
          <ac:chgData name="Jennifer Hanson" userId="351ef2ff-cf55-4033-a23e-8ed1a087a4b5" providerId="ADAL" clId="{139B462C-43F4-44C6-9D00-5745DAC0E2CA}" dt="2026-01-27T00:59:44.953" v="1885" actId="22"/>
          <ac:picMkLst>
            <pc:docMk/>
            <pc:sldMk cId="1226591769" sldId="349"/>
            <ac:picMk id="6" creationId="{4783BC31-B741-6478-5612-636EF40966CC}"/>
          </ac:picMkLst>
        </pc:picChg>
        <pc:picChg chg="add">
          <ac:chgData name="Jennifer Hanson" userId="351ef2ff-cf55-4033-a23e-8ed1a087a4b5" providerId="ADAL" clId="{139B462C-43F4-44C6-9D00-5745DAC0E2CA}" dt="2026-01-27T00:59:54.539" v="1886" actId="22"/>
          <ac:picMkLst>
            <pc:docMk/>
            <pc:sldMk cId="1226591769" sldId="349"/>
            <ac:picMk id="8" creationId="{EF65BA6C-9C33-A51B-0705-D79A92B5BDD5}"/>
          </ac:picMkLst>
        </pc:picChg>
      </pc:sldChg>
      <pc:sldChg chg="addSp delSp modSp new mod ord">
        <pc:chgData name="Jennifer Hanson" userId="351ef2ff-cf55-4033-a23e-8ed1a087a4b5" providerId="ADAL" clId="{139B462C-43F4-44C6-9D00-5745DAC0E2CA}" dt="2026-01-28T22:59:47.711" v="2993"/>
        <pc:sldMkLst>
          <pc:docMk/>
          <pc:sldMk cId="4134289993" sldId="350"/>
        </pc:sldMkLst>
        <pc:spChg chg="del mod">
          <ac:chgData name="Jennifer Hanson" userId="351ef2ff-cf55-4033-a23e-8ed1a087a4b5" providerId="ADAL" clId="{139B462C-43F4-44C6-9D00-5745DAC0E2CA}" dt="2026-01-28T03:24:08.211" v="1997" actId="478"/>
          <ac:spMkLst>
            <pc:docMk/>
            <pc:sldMk cId="4134289993" sldId="350"/>
            <ac:spMk id="2" creationId="{21B6CB19-7DAD-C85D-D4FA-BB873A3340E1}"/>
          </ac:spMkLst>
        </pc:spChg>
        <pc:picChg chg="add mod">
          <ac:chgData name="Jennifer Hanson" userId="351ef2ff-cf55-4033-a23e-8ed1a087a4b5" providerId="ADAL" clId="{139B462C-43F4-44C6-9D00-5745DAC0E2CA}" dt="2026-01-28T03:24:20.150" v="1999" actId="1076"/>
          <ac:picMkLst>
            <pc:docMk/>
            <pc:sldMk cId="4134289993" sldId="350"/>
            <ac:picMk id="4" creationId="{58E68A40-28A8-0F3C-F7AB-171103BABD54}"/>
          </ac:picMkLst>
        </pc:picChg>
      </pc:sldChg>
      <pc:sldChg chg="new del">
        <pc:chgData name="Jennifer Hanson" userId="351ef2ff-cf55-4033-a23e-8ed1a087a4b5" providerId="ADAL" clId="{139B462C-43F4-44C6-9D00-5745DAC0E2CA}" dt="2026-01-28T15:17:49.945" v="2063" actId="2696"/>
        <pc:sldMkLst>
          <pc:docMk/>
          <pc:sldMk cId="2514578888" sldId="351"/>
        </pc:sldMkLst>
      </pc:sldChg>
      <pc:sldChg chg="addSp delSp modSp new mod modClrScheme chgLayout">
        <pc:chgData name="Jennifer Hanson" userId="351ef2ff-cf55-4033-a23e-8ed1a087a4b5" providerId="ADAL" clId="{139B462C-43F4-44C6-9D00-5745DAC0E2CA}" dt="2026-01-28T15:18:04.011" v="2065" actId="26606"/>
        <pc:sldMkLst>
          <pc:docMk/>
          <pc:sldMk cId="932615770" sldId="352"/>
        </pc:sldMkLst>
        <pc:spChg chg="del">
          <ac:chgData name="Jennifer Hanson" userId="351ef2ff-cf55-4033-a23e-8ed1a087a4b5" providerId="ADAL" clId="{139B462C-43F4-44C6-9D00-5745DAC0E2CA}" dt="2026-01-28T15:18:04.011" v="2065" actId="26606"/>
          <ac:spMkLst>
            <pc:docMk/>
            <pc:sldMk cId="932615770" sldId="352"/>
            <ac:spMk id="2" creationId="{BD87B3D1-7F00-2D11-DB86-64C7CDDD0795}"/>
          </ac:spMkLst>
        </pc:spChg>
        <pc:picChg chg="add mod">
          <ac:chgData name="Jennifer Hanson" userId="351ef2ff-cf55-4033-a23e-8ed1a087a4b5" providerId="ADAL" clId="{139B462C-43F4-44C6-9D00-5745DAC0E2CA}" dt="2026-01-28T15:18:04.011" v="2065" actId="26606"/>
          <ac:picMkLst>
            <pc:docMk/>
            <pc:sldMk cId="932615770" sldId="352"/>
            <ac:picMk id="4" creationId="{ACE8AC14-095A-75F5-4E16-096902B6034B}"/>
          </ac:picMkLst>
        </pc:picChg>
      </pc:sldChg>
      <pc:sldChg chg="addSp delSp modSp new mod modClrScheme chgLayout">
        <pc:chgData name="Jennifer Hanson" userId="351ef2ff-cf55-4033-a23e-8ed1a087a4b5" providerId="ADAL" clId="{139B462C-43F4-44C6-9D00-5745DAC0E2CA}" dt="2026-01-28T23:42:48.127" v="3006" actId="1076"/>
        <pc:sldMkLst>
          <pc:docMk/>
          <pc:sldMk cId="388037139" sldId="353"/>
        </pc:sldMkLst>
        <pc:spChg chg="del">
          <ac:chgData name="Jennifer Hanson" userId="351ef2ff-cf55-4033-a23e-8ed1a087a4b5" providerId="ADAL" clId="{139B462C-43F4-44C6-9D00-5745DAC0E2CA}" dt="2026-01-28T15:20:20.027" v="2069" actId="26606"/>
          <ac:spMkLst>
            <pc:docMk/>
            <pc:sldMk cId="388037139" sldId="353"/>
            <ac:spMk id="2" creationId="{ABB2EB82-DBC3-D5DE-8E76-C8E6C4D14B0C}"/>
          </ac:spMkLst>
        </pc:spChg>
        <pc:spChg chg="add del mod">
          <ac:chgData name="Jennifer Hanson" userId="351ef2ff-cf55-4033-a23e-8ed1a087a4b5" providerId="ADAL" clId="{139B462C-43F4-44C6-9D00-5745DAC0E2CA}" dt="2026-01-28T15:23:43.631" v="2082" actId="26606"/>
          <ac:spMkLst>
            <pc:docMk/>
            <pc:sldMk cId="388037139" sldId="353"/>
            <ac:spMk id="3" creationId="{117E1AFD-9837-C2BD-79A0-95E133339145}"/>
          </ac:spMkLst>
        </pc:spChg>
        <pc:spChg chg="add del mod">
          <ac:chgData name="Jennifer Hanson" userId="351ef2ff-cf55-4033-a23e-8ed1a087a4b5" providerId="ADAL" clId="{139B462C-43F4-44C6-9D00-5745DAC0E2CA}" dt="2026-01-28T23:40:56.860" v="2996" actId="478"/>
          <ac:spMkLst>
            <pc:docMk/>
            <pc:sldMk cId="388037139" sldId="353"/>
            <ac:spMk id="9" creationId="{4BB08156-BCAB-139C-5293-2C7BFF98F3BC}"/>
          </ac:spMkLst>
        </pc:spChg>
        <pc:spChg chg="add mod">
          <ac:chgData name="Jennifer Hanson" userId="351ef2ff-cf55-4033-a23e-8ed1a087a4b5" providerId="ADAL" clId="{139B462C-43F4-44C6-9D00-5745DAC0E2CA}" dt="2026-01-28T23:42:48.127" v="3006" actId="1076"/>
          <ac:spMkLst>
            <pc:docMk/>
            <pc:sldMk cId="388037139" sldId="353"/>
            <ac:spMk id="11" creationId="{4A9C2AD9-9A74-5B7F-71EF-EC5EC572A6C3}"/>
          </ac:spMkLst>
        </pc:spChg>
        <pc:picChg chg="add del mod">
          <ac:chgData name="Jennifer Hanson" userId="351ef2ff-cf55-4033-a23e-8ed1a087a4b5" providerId="ADAL" clId="{139B462C-43F4-44C6-9D00-5745DAC0E2CA}" dt="2026-01-28T15:21:21.971" v="2070" actId="478"/>
          <ac:picMkLst>
            <pc:docMk/>
            <pc:sldMk cId="388037139" sldId="353"/>
            <ac:picMk id="4" creationId="{CE8E9E4A-F3EE-5668-2C36-75CB43C67FFD}"/>
          </ac:picMkLst>
        </pc:picChg>
        <pc:picChg chg="add del mod">
          <ac:chgData name="Jennifer Hanson" userId="351ef2ff-cf55-4033-a23e-8ed1a087a4b5" providerId="ADAL" clId="{139B462C-43F4-44C6-9D00-5745DAC0E2CA}" dt="2026-01-28T15:22:56.208" v="2079" actId="478"/>
          <ac:picMkLst>
            <pc:docMk/>
            <pc:sldMk cId="388037139" sldId="353"/>
            <ac:picMk id="6" creationId="{B59F612E-6A6A-5A48-7C5F-CE58519495D4}"/>
          </ac:picMkLst>
        </pc:picChg>
        <pc:picChg chg="add mod">
          <ac:chgData name="Jennifer Hanson" userId="351ef2ff-cf55-4033-a23e-8ed1a087a4b5" providerId="ADAL" clId="{139B462C-43F4-44C6-9D00-5745DAC0E2CA}" dt="2026-01-28T23:41:44.645" v="2998" actId="1076"/>
          <ac:picMkLst>
            <pc:docMk/>
            <pc:sldMk cId="388037139" sldId="353"/>
            <ac:picMk id="7" creationId="{F6C26D25-0BDD-2DCF-72F5-F82D7604462D}"/>
          </ac:picMkLst>
        </pc:picChg>
      </pc:sldChg>
      <pc:sldChg chg="addSp delSp modSp new mod modClrScheme chgLayout">
        <pc:chgData name="Jennifer Hanson" userId="351ef2ff-cf55-4033-a23e-8ed1a087a4b5" providerId="ADAL" clId="{139B462C-43F4-44C6-9D00-5745DAC0E2CA}" dt="2026-01-28T15:25:41.755" v="2085" actId="26606"/>
        <pc:sldMkLst>
          <pc:docMk/>
          <pc:sldMk cId="3168855545" sldId="354"/>
        </pc:sldMkLst>
        <pc:spChg chg="del">
          <ac:chgData name="Jennifer Hanson" userId="351ef2ff-cf55-4033-a23e-8ed1a087a4b5" providerId="ADAL" clId="{139B462C-43F4-44C6-9D00-5745DAC0E2CA}" dt="2026-01-28T15:25:41.755" v="2085" actId="26606"/>
          <ac:spMkLst>
            <pc:docMk/>
            <pc:sldMk cId="3168855545" sldId="354"/>
            <ac:spMk id="2" creationId="{27524B7C-0DFB-D1CC-80A7-3EA4DC8C8E19}"/>
          </ac:spMkLst>
        </pc:spChg>
        <pc:picChg chg="add mod">
          <ac:chgData name="Jennifer Hanson" userId="351ef2ff-cf55-4033-a23e-8ed1a087a4b5" providerId="ADAL" clId="{139B462C-43F4-44C6-9D00-5745DAC0E2CA}" dt="2026-01-28T15:25:41.755" v="2085" actId="26606"/>
          <ac:picMkLst>
            <pc:docMk/>
            <pc:sldMk cId="3168855545" sldId="354"/>
            <ac:picMk id="3" creationId="{93271A91-F1D1-4C2C-BCE2-759A4EF88A7E}"/>
          </ac:picMkLst>
        </pc:picChg>
      </pc:sldChg>
      <pc:sldChg chg="addSp delSp modSp new mod ord modClrScheme chgLayout">
        <pc:chgData name="Jennifer Hanson" userId="351ef2ff-cf55-4033-a23e-8ed1a087a4b5" providerId="ADAL" clId="{139B462C-43F4-44C6-9D00-5745DAC0E2CA}" dt="2026-01-28T15:30:00.024" v="2107"/>
        <pc:sldMkLst>
          <pc:docMk/>
          <pc:sldMk cId="2779532811" sldId="355"/>
        </pc:sldMkLst>
        <pc:spChg chg="del">
          <ac:chgData name="Jennifer Hanson" userId="351ef2ff-cf55-4033-a23e-8ed1a087a4b5" providerId="ADAL" clId="{139B462C-43F4-44C6-9D00-5745DAC0E2CA}" dt="2026-01-28T15:26:34.293" v="2088" actId="26606"/>
          <ac:spMkLst>
            <pc:docMk/>
            <pc:sldMk cId="2779532811" sldId="355"/>
            <ac:spMk id="2" creationId="{3CEB09ED-9845-F1C5-6E7A-D25722DBD0BA}"/>
          </ac:spMkLst>
        </pc:spChg>
        <pc:spChg chg="add mod">
          <ac:chgData name="Jennifer Hanson" userId="351ef2ff-cf55-4033-a23e-8ed1a087a4b5" providerId="ADAL" clId="{139B462C-43F4-44C6-9D00-5745DAC0E2CA}" dt="2026-01-28T15:29:11.516" v="2102" actId="6549"/>
          <ac:spMkLst>
            <pc:docMk/>
            <pc:sldMk cId="2779532811" sldId="355"/>
            <ac:spMk id="8" creationId="{CCC17D67-2ECB-A878-B2F2-A8B2D00880FE}"/>
          </ac:spMkLst>
        </pc:spChg>
        <pc:picChg chg="add del mod">
          <ac:chgData name="Jennifer Hanson" userId="351ef2ff-cf55-4033-a23e-8ed1a087a4b5" providerId="ADAL" clId="{139B462C-43F4-44C6-9D00-5745DAC0E2CA}" dt="2026-01-28T15:27:18.936" v="2089" actId="478"/>
          <ac:picMkLst>
            <pc:docMk/>
            <pc:sldMk cId="2779532811" sldId="355"/>
            <ac:picMk id="3" creationId="{55E34F98-2CE8-35AA-EE8B-B5946B01A25B}"/>
          </ac:picMkLst>
        </pc:picChg>
        <pc:picChg chg="add del mod">
          <ac:chgData name="Jennifer Hanson" userId="351ef2ff-cf55-4033-a23e-8ed1a087a4b5" providerId="ADAL" clId="{139B462C-43F4-44C6-9D00-5745DAC0E2CA}" dt="2026-01-28T15:27:40.103" v="2092" actId="478"/>
          <ac:picMkLst>
            <pc:docMk/>
            <pc:sldMk cId="2779532811" sldId="355"/>
            <ac:picMk id="4" creationId="{7181A6C3-BF05-79A1-1D02-355209772CC5}"/>
          </ac:picMkLst>
        </pc:picChg>
        <pc:picChg chg="add">
          <ac:chgData name="Jennifer Hanson" userId="351ef2ff-cf55-4033-a23e-8ed1a087a4b5" providerId="ADAL" clId="{139B462C-43F4-44C6-9D00-5745DAC0E2CA}" dt="2026-01-28T15:27:42.424" v="2093"/>
          <ac:picMkLst>
            <pc:docMk/>
            <pc:sldMk cId="2779532811" sldId="355"/>
            <ac:picMk id="5" creationId="{2FE0D1BD-D4D9-28EF-64F4-2EA4ED2C259A}"/>
          </ac:picMkLst>
        </pc:picChg>
        <pc:picChg chg="add del mod">
          <ac:chgData name="Jennifer Hanson" userId="351ef2ff-cf55-4033-a23e-8ed1a087a4b5" providerId="ADAL" clId="{139B462C-43F4-44C6-9D00-5745DAC0E2CA}" dt="2026-01-28T15:29:33.643" v="2105" actId="478"/>
          <ac:picMkLst>
            <pc:docMk/>
            <pc:sldMk cId="2779532811" sldId="355"/>
            <ac:picMk id="6" creationId="{F4A1F60E-62D8-E8DE-02D6-19878109F54F}"/>
          </ac:picMkLst>
        </pc:picChg>
      </pc:sldChg>
      <pc:sldChg chg="addSp delSp modSp new mod ord modClrScheme chgLayout">
        <pc:chgData name="Jennifer Hanson" userId="351ef2ff-cf55-4033-a23e-8ed1a087a4b5" providerId="ADAL" clId="{139B462C-43F4-44C6-9D00-5745DAC0E2CA}" dt="2026-01-28T15:31:40.342" v="2114"/>
        <pc:sldMkLst>
          <pc:docMk/>
          <pc:sldMk cId="3831549933" sldId="356"/>
        </pc:sldMkLst>
        <pc:spChg chg="del">
          <ac:chgData name="Jennifer Hanson" userId="351ef2ff-cf55-4033-a23e-8ed1a087a4b5" providerId="ADAL" clId="{139B462C-43F4-44C6-9D00-5745DAC0E2CA}" dt="2026-01-28T15:31:23.937" v="2110" actId="26606"/>
          <ac:spMkLst>
            <pc:docMk/>
            <pc:sldMk cId="3831549933" sldId="356"/>
            <ac:spMk id="2" creationId="{A29823C3-DC8E-987B-BE8A-5900C94EA0CE}"/>
          </ac:spMkLst>
        </pc:spChg>
        <pc:picChg chg="add mod">
          <ac:chgData name="Jennifer Hanson" userId="351ef2ff-cf55-4033-a23e-8ed1a087a4b5" providerId="ADAL" clId="{139B462C-43F4-44C6-9D00-5745DAC0E2CA}" dt="2026-01-28T15:31:23.937" v="2110" actId="26606"/>
          <ac:picMkLst>
            <pc:docMk/>
            <pc:sldMk cId="3831549933" sldId="356"/>
            <ac:picMk id="3" creationId="{48B6E125-D7EE-9326-7127-F74D7111A52C}"/>
          </ac:picMkLst>
        </pc:picChg>
      </pc:sldChg>
      <pc:sldChg chg="new del">
        <pc:chgData name="Jennifer Hanson" userId="351ef2ff-cf55-4033-a23e-8ed1a087a4b5" providerId="ADAL" clId="{139B462C-43F4-44C6-9D00-5745DAC0E2CA}" dt="2026-01-28T15:33:39.634" v="2117" actId="2696"/>
        <pc:sldMkLst>
          <pc:docMk/>
          <pc:sldMk cId="3235813200" sldId="357"/>
        </pc:sldMkLst>
      </pc:sldChg>
      <pc:sldChg chg="addSp delSp modSp new mod modClrScheme chgLayout">
        <pc:chgData name="Jennifer Hanson" userId="351ef2ff-cf55-4033-a23e-8ed1a087a4b5" providerId="ADAL" clId="{139B462C-43F4-44C6-9D00-5745DAC0E2CA}" dt="2026-01-28T15:33:50.889" v="2119" actId="26606"/>
        <pc:sldMkLst>
          <pc:docMk/>
          <pc:sldMk cId="942388848" sldId="358"/>
        </pc:sldMkLst>
        <pc:spChg chg="del">
          <ac:chgData name="Jennifer Hanson" userId="351ef2ff-cf55-4033-a23e-8ed1a087a4b5" providerId="ADAL" clId="{139B462C-43F4-44C6-9D00-5745DAC0E2CA}" dt="2026-01-28T15:33:50.889" v="2119" actId="26606"/>
          <ac:spMkLst>
            <pc:docMk/>
            <pc:sldMk cId="942388848" sldId="358"/>
            <ac:spMk id="2" creationId="{E60FE06C-9FA1-BB13-8E38-FA5EDDC8820B}"/>
          </ac:spMkLst>
        </pc:spChg>
        <pc:picChg chg="add mod">
          <ac:chgData name="Jennifer Hanson" userId="351ef2ff-cf55-4033-a23e-8ed1a087a4b5" providerId="ADAL" clId="{139B462C-43F4-44C6-9D00-5745DAC0E2CA}" dt="2026-01-28T15:33:50.889" v="2119" actId="26606"/>
          <ac:picMkLst>
            <pc:docMk/>
            <pc:sldMk cId="942388848" sldId="358"/>
            <ac:picMk id="3" creationId="{91EA4376-F144-14BF-7C18-0DEC21A806F9}"/>
          </ac:picMkLst>
        </pc:picChg>
      </pc:sldChg>
      <pc:sldChg chg="addSp delSp modSp new del mod modClrScheme chgLayout">
        <pc:chgData name="Jennifer Hanson" userId="351ef2ff-cf55-4033-a23e-8ed1a087a4b5" providerId="ADAL" clId="{139B462C-43F4-44C6-9D00-5745DAC0E2CA}" dt="2026-01-28T15:39:48.336" v="2131" actId="2696"/>
        <pc:sldMkLst>
          <pc:docMk/>
          <pc:sldMk cId="1892830208" sldId="359"/>
        </pc:sldMkLst>
        <pc:spChg chg="del">
          <ac:chgData name="Jennifer Hanson" userId="351ef2ff-cf55-4033-a23e-8ed1a087a4b5" providerId="ADAL" clId="{139B462C-43F4-44C6-9D00-5745DAC0E2CA}" dt="2026-01-28T15:34:23.557" v="2122" actId="26606"/>
          <ac:spMkLst>
            <pc:docMk/>
            <pc:sldMk cId="1892830208" sldId="359"/>
            <ac:spMk id="2" creationId="{5D3CD2FE-A52E-08A2-319C-CFF95DAB0B2C}"/>
          </ac:spMkLst>
        </pc:spChg>
        <pc:picChg chg="add mod">
          <ac:chgData name="Jennifer Hanson" userId="351ef2ff-cf55-4033-a23e-8ed1a087a4b5" providerId="ADAL" clId="{139B462C-43F4-44C6-9D00-5745DAC0E2CA}" dt="2026-01-28T15:34:23.557" v="2122" actId="26606"/>
          <ac:picMkLst>
            <pc:docMk/>
            <pc:sldMk cId="1892830208" sldId="359"/>
            <ac:picMk id="3" creationId="{A562F7D1-F24E-F213-3753-D8031EE33DD8}"/>
          </ac:picMkLst>
        </pc:picChg>
      </pc:sldChg>
      <pc:sldChg chg="addSp delSp modSp new mod modClrScheme chgLayout">
        <pc:chgData name="Jennifer Hanson" userId="351ef2ff-cf55-4033-a23e-8ed1a087a4b5" providerId="ADAL" clId="{139B462C-43F4-44C6-9D00-5745DAC0E2CA}" dt="2026-01-28T15:34:44.002" v="2125" actId="26606"/>
        <pc:sldMkLst>
          <pc:docMk/>
          <pc:sldMk cId="435342970" sldId="360"/>
        </pc:sldMkLst>
        <pc:spChg chg="del">
          <ac:chgData name="Jennifer Hanson" userId="351ef2ff-cf55-4033-a23e-8ed1a087a4b5" providerId="ADAL" clId="{139B462C-43F4-44C6-9D00-5745DAC0E2CA}" dt="2026-01-28T15:34:44.002" v="2125" actId="26606"/>
          <ac:spMkLst>
            <pc:docMk/>
            <pc:sldMk cId="435342970" sldId="360"/>
            <ac:spMk id="2" creationId="{88FF9FBE-1A61-397E-143D-AD483829F408}"/>
          </ac:spMkLst>
        </pc:spChg>
        <pc:picChg chg="add mod">
          <ac:chgData name="Jennifer Hanson" userId="351ef2ff-cf55-4033-a23e-8ed1a087a4b5" providerId="ADAL" clId="{139B462C-43F4-44C6-9D00-5745DAC0E2CA}" dt="2026-01-28T15:34:44.002" v="2125" actId="26606"/>
          <ac:picMkLst>
            <pc:docMk/>
            <pc:sldMk cId="435342970" sldId="360"/>
            <ac:picMk id="3" creationId="{08EDA429-D4EE-1F54-F46D-CE1CEDAF4994}"/>
          </ac:picMkLst>
        </pc:picChg>
      </pc:sldChg>
      <pc:sldChg chg="addSp delSp modSp new mod ord modClrScheme chgLayout">
        <pc:chgData name="Jennifer Hanson" userId="351ef2ff-cf55-4033-a23e-8ed1a087a4b5" providerId="ADAL" clId="{139B462C-43F4-44C6-9D00-5745DAC0E2CA}" dt="2026-01-28T15:38:21.492" v="2130"/>
        <pc:sldMkLst>
          <pc:docMk/>
          <pc:sldMk cId="2250348566" sldId="361"/>
        </pc:sldMkLst>
        <pc:spChg chg="del">
          <ac:chgData name="Jennifer Hanson" userId="351ef2ff-cf55-4033-a23e-8ed1a087a4b5" providerId="ADAL" clId="{139B462C-43F4-44C6-9D00-5745DAC0E2CA}" dt="2026-01-28T15:37:43.497" v="2128" actId="26606"/>
          <ac:spMkLst>
            <pc:docMk/>
            <pc:sldMk cId="2250348566" sldId="361"/>
            <ac:spMk id="2" creationId="{5388A184-8C31-CF08-3990-BD761DBDBB71}"/>
          </ac:spMkLst>
        </pc:spChg>
        <pc:picChg chg="add mod">
          <ac:chgData name="Jennifer Hanson" userId="351ef2ff-cf55-4033-a23e-8ed1a087a4b5" providerId="ADAL" clId="{139B462C-43F4-44C6-9D00-5745DAC0E2CA}" dt="2026-01-28T15:37:43.497" v="2128" actId="26606"/>
          <ac:picMkLst>
            <pc:docMk/>
            <pc:sldMk cId="2250348566" sldId="361"/>
            <ac:picMk id="3" creationId="{C246588A-7782-831C-8966-5DD861FD906B}"/>
          </ac:picMkLst>
        </pc:picChg>
      </pc:sldChg>
      <pc:sldChg chg="addSp delSp modSp new mod modClrScheme chgLayout">
        <pc:chgData name="Jennifer Hanson" userId="351ef2ff-cf55-4033-a23e-8ed1a087a4b5" providerId="ADAL" clId="{139B462C-43F4-44C6-9D00-5745DAC0E2CA}" dt="2026-01-28T15:40:49.010" v="2134" actId="26606"/>
        <pc:sldMkLst>
          <pc:docMk/>
          <pc:sldMk cId="2287313048" sldId="362"/>
        </pc:sldMkLst>
        <pc:spChg chg="del">
          <ac:chgData name="Jennifer Hanson" userId="351ef2ff-cf55-4033-a23e-8ed1a087a4b5" providerId="ADAL" clId="{139B462C-43F4-44C6-9D00-5745DAC0E2CA}" dt="2026-01-28T15:40:49.010" v="2134" actId="26606"/>
          <ac:spMkLst>
            <pc:docMk/>
            <pc:sldMk cId="2287313048" sldId="362"/>
            <ac:spMk id="2" creationId="{512DCEB5-B090-B94E-D4F1-BDAE31C8933E}"/>
          </ac:spMkLst>
        </pc:spChg>
        <pc:picChg chg="add mod">
          <ac:chgData name="Jennifer Hanson" userId="351ef2ff-cf55-4033-a23e-8ed1a087a4b5" providerId="ADAL" clId="{139B462C-43F4-44C6-9D00-5745DAC0E2CA}" dt="2026-01-28T15:40:49.010" v="2134" actId="26606"/>
          <ac:picMkLst>
            <pc:docMk/>
            <pc:sldMk cId="2287313048" sldId="362"/>
            <ac:picMk id="3" creationId="{ED481690-25CD-FA76-97CE-571746529991}"/>
          </ac:picMkLst>
        </pc:picChg>
      </pc:sldChg>
      <pc:sldChg chg="new del">
        <pc:chgData name="Jennifer Hanson" userId="351ef2ff-cf55-4033-a23e-8ed1a087a4b5" providerId="ADAL" clId="{139B462C-43F4-44C6-9D00-5745DAC0E2CA}" dt="2026-01-28T15:42:00.395" v="2137" actId="2696"/>
        <pc:sldMkLst>
          <pc:docMk/>
          <pc:sldMk cId="1164922870" sldId="363"/>
        </pc:sldMkLst>
      </pc:sldChg>
      <pc:sldChg chg="addSp delSp modSp new mod modClrScheme chgLayout">
        <pc:chgData name="Jennifer Hanson" userId="351ef2ff-cf55-4033-a23e-8ed1a087a4b5" providerId="ADAL" clId="{139B462C-43F4-44C6-9D00-5745DAC0E2CA}" dt="2026-01-28T15:42:26.301" v="2139" actId="26606"/>
        <pc:sldMkLst>
          <pc:docMk/>
          <pc:sldMk cId="4090814835" sldId="364"/>
        </pc:sldMkLst>
        <pc:spChg chg="del">
          <ac:chgData name="Jennifer Hanson" userId="351ef2ff-cf55-4033-a23e-8ed1a087a4b5" providerId="ADAL" clId="{139B462C-43F4-44C6-9D00-5745DAC0E2CA}" dt="2026-01-28T15:42:26.301" v="2139" actId="26606"/>
          <ac:spMkLst>
            <pc:docMk/>
            <pc:sldMk cId="4090814835" sldId="364"/>
            <ac:spMk id="2" creationId="{FD86E188-8080-9538-E67E-5D25840E0358}"/>
          </ac:spMkLst>
        </pc:spChg>
        <pc:picChg chg="add mod">
          <ac:chgData name="Jennifer Hanson" userId="351ef2ff-cf55-4033-a23e-8ed1a087a4b5" providerId="ADAL" clId="{139B462C-43F4-44C6-9D00-5745DAC0E2CA}" dt="2026-01-28T15:42:26.301" v="2139" actId="26606"/>
          <ac:picMkLst>
            <pc:docMk/>
            <pc:sldMk cId="4090814835" sldId="364"/>
            <ac:picMk id="3" creationId="{8BCC3DC3-4ED4-25A1-85C7-534894B7030F}"/>
          </ac:picMkLst>
        </pc:picChg>
      </pc:sldChg>
      <pc:sldChg chg="addSp delSp modSp new mod modClrScheme chgLayout">
        <pc:chgData name="Jennifer Hanson" userId="351ef2ff-cf55-4033-a23e-8ed1a087a4b5" providerId="ADAL" clId="{139B462C-43F4-44C6-9D00-5745DAC0E2CA}" dt="2026-01-28T15:44:00.795" v="2142" actId="26606"/>
        <pc:sldMkLst>
          <pc:docMk/>
          <pc:sldMk cId="1398645307" sldId="365"/>
        </pc:sldMkLst>
        <pc:spChg chg="del">
          <ac:chgData name="Jennifer Hanson" userId="351ef2ff-cf55-4033-a23e-8ed1a087a4b5" providerId="ADAL" clId="{139B462C-43F4-44C6-9D00-5745DAC0E2CA}" dt="2026-01-28T15:44:00.795" v="2142" actId="26606"/>
          <ac:spMkLst>
            <pc:docMk/>
            <pc:sldMk cId="1398645307" sldId="365"/>
            <ac:spMk id="2" creationId="{494745E8-8AF1-BC27-4AD5-8CD53E78F9B9}"/>
          </ac:spMkLst>
        </pc:spChg>
        <pc:picChg chg="add mod">
          <ac:chgData name="Jennifer Hanson" userId="351ef2ff-cf55-4033-a23e-8ed1a087a4b5" providerId="ADAL" clId="{139B462C-43F4-44C6-9D00-5745DAC0E2CA}" dt="2026-01-28T15:44:00.795" v="2142" actId="26606"/>
          <ac:picMkLst>
            <pc:docMk/>
            <pc:sldMk cId="1398645307" sldId="365"/>
            <ac:picMk id="3" creationId="{05A3957A-D7CE-BBCF-91B7-06C21B8A8E98}"/>
          </ac:picMkLst>
        </pc:picChg>
      </pc:sldChg>
      <pc:sldChg chg="addSp delSp modSp new mod modClrScheme chgLayout">
        <pc:chgData name="Jennifer Hanson" userId="351ef2ff-cf55-4033-a23e-8ed1a087a4b5" providerId="ADAL" clId="{139B462C-43F4-44C6-9D00-5745DAC0E2CA}" dt="2026-01-28T15:45:11.244" v="2145" actId="26606"/>
        <pc:sldMkLst>
          <pc:docMk/>
          <pc:sldMk cId="2638112562" sldId="366"/>
        </pc:sldMkLst>
        <pc:spChg chg="del">
          <ac:chgData name="Jennifer Hanson" userId="351ef2ff-cf55-4033-a23e-8ed1a087a4b5" providerId="ADAL" clId="{139B462C-43F4-44C6-9D00-5745DAC0E2CA}" dt="2026-01-28T15:45:11.244" v="2145" actId="26606"/>
          <ac:spMkLst>
            <pc:docMk/>
            <pc:sldMk cId="2638112562" sldId="366"/>
            <ac:spMk id="2" creationId="{D482E5A6-4D95-44A3-32B6-0258A21D9A96}"/>
          </ac:spMkLst>
        </pc:spChg>
        <pc:picChg chg="add mod">
          <ac:chgData name="Jennifer Hanson" userId="351ef2ff-cf55-4033-a23e-8ed1a087a4b5" providerId="ADAL" clId="{139B462C-43F4-44C6-9D00-5745DAC0E2CA}" dt="2026-01-28T15:45:11.244" v="2145" actId="26606"/>
          <ac:picMkLst>
            <pc:docMk/>
            <pc:sldMk cId="2638112562" sldId="366"/>
            <ac:picMk id="3" creationId="{6A850146-9DAA-CBE8-7DB4-0BE70B518FC2}"/>
          </ac:picMkLst>
        </pc:picChg>
      </pc:sldChg>
      <pc:sldChg chg="addSp delSp modSp new mod modClrScheme chgLayout">
        <pc:chgData name="Jennifer Hanson" userId="351ef2ff-cf55-4033-a23e-8ed1a087a4b5" providerId="ADAL" clId="{139B462C-43F4-44C6-9D00-5745DAC0E2CA}" dt="2026-01-28T15:48:50.338" v="2160" actId="13926"/>
        <pc:sldMkLst>
          <pc:docMk/>
          <pc:sldMk cId="4153372095" sldId="367"/>
        </pc:sldMkLst>
        <pc:spChg chg="del">
          <ac:chgData name="Jennifer Hanson" userId="351ef2ff-cf55-4033-a23e-8ed1a087a4b5" providerId="ADAL" clId="{139B462C-43F4-44C6-9D00-5745DAC0E2CA}" dt="2026-01-28T15:45:51.105" v="2148" actId="26606"/>
          <ac:spMkLst>
            <pc:docMk/>
            <pc:sldMk cId="4153372095" sldId="367"/>
            <ac:spMk id="2" creationId="{331E2C5D-497D-4589-0714-39ED072525A7}"/>
          </ac:spMkLst>
        </pc:spChg>
        <pc:spChg chg="add mod">
          <ac:chgData name="Jennifer Hanson" userId="351ef2ff-cf55-4033-a23e-8ed1a087a4b5" providerId="ADAL" clId="{139B462C-43F4-44C6-9D00-5745DAC0E2CA}" dt="2026-01-28T15:48:50.338" v="2160" actId="13926"/>
          <ac:spMkLst>
            <pc:docMk/>
            <pc:sldMk cId="4153372095" sldId="367"/>
            <ac:spMk id="5" creationId="{A149DEFB-2E90-627C-EE84-CD99FEE60DA3}"/>
          </ac:spMkLst>
        </pc:spChg>
        <pc:picChg chg="add mod">
          <ac:chgData name="Jennifer Hanson" userId="351ef2ff-cf55-4033-a23e-8ed1a087a4b5" providerId="ADAL" clId="{139B462C-43F4-44C6-9D00-5745DAC0E2CA}" dt="2026-01-28T15:45:51.105" v="2148" actId="26606"/>
          <ac:picMkLst>
            <pc:docMk/>
            <pc:sldMk cId="4153372095" sldId="367"/>
            <ac:picMk id="3" creationId="{09722AB4-38F6-C412-8E69-853B0C75AB57}"/>
          </ac:picMkLst>
        </pc:picChg>
      </pc:sldChg>
      <pc:sldChg chg="addSp delSp modSp new mod ord modClrScheme chgLayout">
        <pc:chgData name="Jennifer Hanson" userId="351ef2ff-cf55-4033-a23e-8ed1a087a4b5" providerId="ADAL" clId="{139B462C-43F4-44C6-9D00-5745DAC0E2CA}" dt="2026-01-28T15:50:02.729" v="2165"/>
        <pc:sldMkLst>
          <pc:docMk/>
          <pc:sldMk cId="687745228" sldId="368"/>
        </pc:sldMkLst>
        <pc:spChg chg="del">
          <ac:chgData name="Jennifer Hanson" userId="351ef2ff-cf55-4033-a23e-8ed1a087a4b5" providerId="ADAL" clId="{139B462C-43F4-44C6-9D00-5745DAC0E2CA}" dt="2026-01-28T15:47:33.917" v="2155" actId="26606"/>
          <ac:spMkLst>
            <pc:docMk/>
            <pc:sldMk cId="687745228" sldId="368"/>
            <ac:spMk id="2" creationId="{0AD88E4F-8347-2DC8-DA42-DEABFC436082}"/>
          </ac:spMkLst>
        </pc:spChg>
        <pc:spChg chg="add mod">
          <ac:chgData name="Jennifer Hanson" userId="351ef2ff-cf55-4033-a23e-8ed1a087a4b5" providerId="ADAL" clId="{139B462C-43F4-44C6-9D00-5745DAC0E2CA}" dt="2026-01-28T15:47:57.413" v="2157" actId="1076"/>
          <ac:spMkLst>
            <pc:docMk/>
            <pc:sldMk cId="687745228" sldId="368"/>
            <ac:spMk id="5" creationId="{1984D269-7387-5030-50C2-602E23712F42}"/>
          </ac:spMkLst>
        </pc:spChg>
        <pc:picChg chg="add mod">
          <ac:chgData name="Jennifer Hanson" userId="351ef2ff-cf55-4033-a23e-8ed1a087a4b5" providerId="ADAL" clId="{139B462C-43F4-44C6-9D00-5745DAC0E2CA}" dt="2026-01-28T15:47:33.917" v="2155" actId="26606"/>
          <ac:picMkLst>
            <pc:docMk/>
            <pc:sldMk cId="687745228" sldId="368"/>
            <ac:picMk id="3" creationId="{3E87A81E-60A7-5A9C-B898-638C209995D7}"/>
          </ac:picMkLst>
        </pc:picChg>
      </pc:sldChg>
      <pc:sldChg chg="addSp delSp modSp new mod modClrScheme chgLayout">
        <pc:chgData name="Jennifer Hanson" userId="351ef2ff-cf55-4033-a23e-8ed1a087a4b5" providerId="ADAL" clId="{139B462C-43F4-44C6-9D00-5745DAC0E2CA}" dt="2026-01-28T15:49:46.307" v="2163" actId="26606"/>
        <pc:sldMkLst>
          <pc:docMk/>
          <pc:sldMk cId="779251971" sldId="369"/>
        </pc:sldMkLst>
        <pc:spChg chg="del">
          <ac:chgData name="Jennifer Hanson" userId="351ef2ff-cf55-4033-a23e-8ed1a087a4b5" providerId="ADAL" clId="{139B462C-43F4-44C6-9D00-5745DAC0E2CA}" dt="2026-01-28T15:49:46.307" v="2163" actId="26606"/>
          <ac:spMkLst>
            <pc:docMk/>
            <pc:sldMk cId="779251971" sldId="369"/>
            <ac:spMk id="2" creationId="{23ADD211-8B0C-541C-237C-75073FB349FF}"/>
          </ac:spMkLst>
        </pc:spChg>
        <pc:picChg chg="add mod">
          <ac:chgData name="Jennifer Hanson" userId="351ef2ff-cf55-4033-a23e-8ed1a087a4b5" providerId="ADAL" clId="{139B462C-43F4-44C6-9D00-5745DAC0E2CA}" dt="2026-01-28T15:49:46.307" v="2163" actId="26606"/>
          <ac:picMkLst>
            <pc:docMk/>
            <pc:sldMk cId="779251971" sldId="369"/>
            <ac:picMk id="3" creationId="{53CC6A3C-50D2-97A3-1CA3-E5A7E471D75A}"/>
          </ac:picMkLst>
        </pc:picChg>
      </pc:sldChg>
      <pc:sldChg chg="addSp delSp modSp new mod modClrScheme chgLayout">
        <pc:chgData name="Jennifer Hanson" userId="351ef2ff-cf55-4033-a23e-8ed1a087a4b5" providerId="ADAL" clId="{139B462C-43F4-44C6-9D00-5745DAC0E2CA}" dt="2026-01-28T15:50:15.517" v="2168" actId="26606"/>
        <pc:sldMkLst>
          <pc:docMk/>
          <pc:sldMk cId="3433893597" sldId="370"/>
        </pc:sldMkLst>
        <pc:spChg chg="del">
          <ac:chgData name="Jennifer Hanson" userId="351ef2ff-cf55-4033-a23e-8ed1a087a4b5" providerId="ADAL" clId="{139B462C-43F4-44C6-9D00-5745DAC0E2CA}" dt="2026-01-28T15:50:15.517" v="2168" actId="26606"/>
          <ac:spMkLst>
            <pc:docMk/>
            <pc:sldMk cId="3433893597" sldId="370"/>
            <ac:spMk id="2" creationId="{3462594D-A68B-3F68-7658-F19246FE94EA}"/>
          </ac:spMkLst>
        </pc:spChg>
        <pc:picChg chg="add mod">
          <ac:chgData name="Jennifer Hanson" userId="351ef2ff-cf55-4033-a23e-8ed1a087a4b5" providerId="ADAL" clId="{139B462C-43F4-44C6-9D00-5745DAC0E2CA}" dt="2026-01-28T15:50:15.517" v="2168" actId="26606"/>
          <ac:picMkLst>
            <pc:docMk/>
            <pc:sldMk cId="3433893597" sldId="370"/>
            <ac:picMk id="3" creationId="{11C440C5-CE66-2EF4-284E-344E22653714}"/>
          </ac:picMkLst>
        </pc:picChg>
      </pc:sldChg>
      <pc:sldChg chg="modSp new mod">
        <pc:chgData name="Jennifer Hanson" userId="351ef2ff-cf55-4033-a23e-8ed1a087a4b5" providerId="ADAL" clId="{139B462C-43F4-44C6-9D00-5745DAC0E2CA}" dt="2026-01-28T16:03:17.630" v="2911" actId="1076"/>
        <pc:sldMkLst>
          <pc:docMk/>
          <pc:sldMk cId="787993189" sldId="371"/>
        </pc:sldMkLst>
        <pc:spChg chg="mod">
          <ac:chgData name="Jennifer Hanson" userId="351ef2ff-cf55-4033-a23e-8ed1a087a4b5" providerId="ADAL" clId="{139B462C-43F4-44C6-9D00-5745DAC0E2CA}" dt="2026-01-28T16:03:17.630" v="2911" actId="1076"/>
          <ac:spMkLst>
            <pc:docMk/>
            <pc:sldMk cId="787993189" sldId="371"/>
            <ac:spMk id="2" creationId="{36143405-3643-4B7A-0630-740899635320}"/>
          </ac:spMkLst>
        </pc:spChg>
      </pc:sldChg>
      <pc:sldChg chg="modSp new mod">
        <pc:chgData name="Jennifer Hanson" userId="351ef2ff-cf55-4033-a23e-8ed1a087a4b5" providerId="ADAL" clId="{139B462C-43F4-44C6-9D00-5745DAC0E2CA}" dt="2026-01-28T16:03:35.443" v="2922" actId="20577"/>
        <pc:sldMkLst>
          <pc:docMk/>
          <pc:sldMk cId="453267227" sldId="372"/>
        </pc:sldMkLst>
        <pc:spChg chg="mod">
          <ac:chgData name="Jennifer Hanson" userId="351ef2ff-cf55-4033-a23e-8ed1a087a4b5" providerId="ADAL" clId="{139B462C-43F4-44C6-9D00-5745DAC0E2CA}" dt="2026-01-28T16:03:35.443" v="2922" actId="20577"/>
          <ac:spMkLst>
            <pc:docMk/>
            <pc:sldMk cId="453267227" sldId="372"/>
            <ac:spMk id="2" creationId="{1B0B636F-FBB2-117D-CF6F-C2382BBEA1B9}"/>
          </ac:spMkLst>
        </pc:spChg>
      </pc:sldChg>
      <pc:sldChg chg="new del">
        <pc:chgData name="Jennifer Hanson" userId="351ef2ff-cf55-4033-a23e-8ed1a087a4b5" providerId="ADAL" clId="{139B462C-43F4-44C6-9D00-5745DAC0E2CA}" dt="2026-01-28T23:46:25.657" v="3010" actId="2696"/>
        <pc:sldMkLst>
          <pc:docMk/>
          <pc:sldMk cId="3942489800" sldId="373"/>
        </pc:sldMkLst>
      </pc:sldChg>
      <pc:sldChg chg="addSp delSp modSp new mod">
        <pc:chgData name="Jennifer Hanson" userId="351ef2ff-cf55-4033-a23e-8ed1a087a4b5" providerId="ADAL" clId="{139B462C-43F4-44C6-9D00-5745DAC0E2CA}" dt="2026-01-28T23:50:00.576" v="3035" actId="14100"/>
        <pc:sldMkLst>
          <pc:docMk/>
          <pc:sldMk cId="531498104" sldId="374"/>
        </pc:sldMkLst>
        <pc:spChg chg="del">
          <ac:chgData name="Jennifer Hanson" userId="351ef2ff-cf55-4033-a23e-8ed1a087a4b5" providerId="ADAL" clId="{139B462C-43F4-44C6-9D00-5745DAC0E2CA}" dt="2026-01-28T23:47:10.691" v="3012" actId="478"/>
          <ac:spMkLst>
            <pc:docMk/>
            <pc:sldMk cId="531498104" sldId="374"/>
            <ac:spMk id="2" creationId="{952BA2B2-7940-2DBC-4F15-43958F41D9C3}"/>
          </ac:spMkLst>
        </pc:spChg>
        <pc:picChg chg="add mod">
          <ac:chgData name="Jennifer Hanson" userId="351ef2ff-cf55-4033-a23e-8ed1a087a4b5" providerId="ADAL" clId="{139B462C-43F4-44C6-9D00-5745DAC0E2CA}" dt="2026-01-28T23:49:46.368" v="3032" actId="14100"/>
          <ac:picMkLst>
            <pc:docMk/>
            <pc:sldMk cId="531498104" sldId="374"/>
            <ac:picMk id="4" creationId="{13FD1CE1-C854-7690-08CF-EBC671F395EE}"/>
          </ac:picMkLst>
        </pc:picChg>
        <pc:picChg chg="add mod">
          <ac:chgData name="Jennifer Hanson" userId="351ef2ff-cf55-4033-a23e-8ed1a087a4b5" providerId="ADAL" clId="{139B462C-43F4-44C6-9D00-5745DAC0E2CA}" dt="2026-01-28T23:50:00.576" v="3035" actId="14100"/>
          <ac:picMkLst>
            <pc:docMk/>
            <pc:sldMk cId="531498104" sldId="374"/>
            <ac:picMk id="6" creationId="{FD49B9F4-F61B-35C1-2220-594B1937F474}"/>
          </ac:picMkLst>
        </pc:picChg>
      </pc:sldChg>
      <pc:sldChg chg="addSp delSp modSp new mod">
        <pc:chgData name="Jennifer Hanson" userId="351ef2ff-cf55-4033-a23e-8ed1a087a4b5" providerId="ADAL" clId="{139B462C-43F4-44C6-9D00-5745DAC0E2CA}" dt="2026-01-29T00:01:27.458" v="3071" actId="255"/>
        <pc:sldMkLst>
          <pc:docMk/>
          <pc:sldMk cId="3832830686" sldId="375"/>
        </pc:sldMkLst>
        <pc:spChg chg="del">
          <ac:chgData name="Jennifer Hanson" userId="351ef2ff-cf55-4033-a23e-8ed1a087a4b5" providerId="ADAL" clId="{139B462C-43F4-44C6-9D00-5745DAC0E2CA}" dt="2026-01-28T23:51:40.828" v="3037" actId="478"/>
          <ac:spMkLst>
            <pc:docMk/>
            <pc:sldMk cId="3832830686" sldId="375"/>
            <ac:spMk id="2" creationId="{1AF8C084-C6CA-E4D3-C823-0F0D6F686510}"/>
          </ac:spMkLst>
        </pc:spChg>
        <pc:spChg chg="add mod">
          <ac:chgData name="Jennifer Hanson" userId="351ef2ff-cf55-4033-a23e-8ed1a087a4b5" providerId="ADAL" clId="{139B462C-43F4-44C6-9D00-5745DAC0E2CA}" dt="2026-01-29T00:01:27.458" v="3071" actId="255"/>
          <ac:spMkLst>
            <pc:docMk/>
            <pc:sldMk cId="3832830686" sldId="375"/>
            <ac:spMk id="6" creationId="{BB2EB005-48FB-2E54-BA43-AF075458F8B5}"/>
          </ac:spMkLst>
        </pc:spChg>
        <pc:picChg chg="add mod">
          <ac:chgData name="Jennifer Hanson" userId="351ef2ff-cf55-4033-a23e-8ed1a087a4b5" providerId="ADAL" clId="{139B462C-43F4-44C6-9D00-5745DAC0E2CA}" dt="2026-01-29T00:00:09.738" v="3056" actId="1076"/>
          <ac:picMkLst>
            <pc:docMk/>
            <pc:sldMk cId="3832830686" sldId="375"/>
            <ac:picMk id="3" creationId="{B1FF4266-1867-5581-CF58-961538B3F32A}"/>
          </ac:picMkLst>
        </pc:picChg>
        <pc:picChg chg="add mod">
          <ac:chgData name="Jennifer Hanson" userId="351ef2ff-cf55-4033-a23e-8ed1a087a4b5" providerId="ADAL" clId="{139B462C-43F4-44C6-9D00-5745DAC0E2CA}" dt="2026-01-29T00:00:22.011" v="3059" actId="14100"/>
          <ac:picMkLst>
            <pc:docMk/>
            <pc:sldMk cId="3832830686" sldId="375"/>
            <ac:picMk id="4" creationId="{81E5EC85-1D47-F862-1D68-0AF27B80BA0F}"/>
          </ac:picMkLst>
        </pc:picChg>
      </pc:sldChg>
      <pc:sldChg chg="new del">
        <pc:chgData name="Jennifer Hanson" userId="351ef2ff-cf55-4033-a23e-8ed1a087a4b5" providerId="ADAL" clId="{139B462C-43F4-44C6-9D00-5745DAC0E2CA}" dt="2026-01-29T00:12:03.384" v="3073" actId="2696"/>
        <pc:sldMkLst>
          <pc:docMk/>
          <pc:sldMk cId="1133353499" sldId="376"/>
        </pc:sldMkLst>
      </pc:sldChg>
      <pc:sldChg chg="addSp delSp modSp new mod ord modClrScheme chgLayout">
        <pc:chgData name="Jennifer Hanson" userId="351ef2ff-cf55-4033-a23e-8ed1a087a4b5" providerId="ADAL" clId="{139B462C-43F4-44C6-9D00-5745DAC0E2CA}" dt="2026-01-29T15:29:26.864" v="3090"/>
        <pc:sldMkLst>
          <pc:docMk/>
          <pc:sldMk cId="3701032985" sldId="376"/>
        </pc:sldMkLst>
        <pc:spChg chg="del">
          <ac:chgData name="Jennifer Hanson" userId="351ef2ff-cf55-4033-a23e-8ed1a087a4b5" providerId="ADAL" clId="{139B462C-43F4-44C6-9D00-5745DAC0E2CA}" dt="2026-01-29T00:12:24.877" v="3075" actId="478"/>
          <ac:spMkLst>
            <pc:docMk/>
            <pc:sldMk cId="3701032985" sldId="376"/>
            <ac:spMk id="2" creationId="{8027AD0A-DA1A-B300-4AA7-8180D853D8ED}"/>
          </ac:spMkLst>
        </pc:spChg>
        <pc:spChg chg="add mod">
          <ac:chgData name="Jennifer Hanson" userId="351ef2ff-cf55-4033-a23e-8ed1a087a4b5" providerId="ADAL" clId="{139B462C-43F4-44C6-9D00-5745DAC0E2CA}" dt="2026-01-29T00:13:35.702" v="3079" actId="1076"/>
          <ac:spMkLst>
            <pc:docMk/>
            <pc:sldMk cId="3701032985" sldId="376"/>
            <ac:spMk id="6" creationId="{02E67568-CEE3-54FC-68E0-D560B37268C2}"/>
          </ac:spMkLst>
        </pc:spChg>
        <pc:picChg chg="add mod">
          <ac:chgData name="Jennifer Hanson" userId="351ef2ff-cf55-4033-a23e-8ed1a087a4b5" providerId="ADAL" clId="{139B462C-43F4-44C6-9D00-5745DAC0E2CA}" dt="2026-01-29T00:12:40.543" v="3077" actId="26606"/>
          <ac:picMkLst>
            <pc:docMk/>
            <pc:sldMk cId="3701032985" sldId="376"/>
            <ac:picMk id="4" creationId="{6DCE3FA7-9111-F93A-6787-23CF1D07A5CB}"/>
          </ac:picMkLst>
        </pc:picChg>
      </pc:sldChg>
      <pc:sldChg chg="addSp delSp modSp new mod modClrScheme chgLayout">
        <pc:chgData name="Jennifer Hanson" userId="351ef2ff-cf55-4033-a23e-8ed1a087a4b5" providerId="ADAL" clId="{139B462C-43F4-44C6-9D00-5745DAC0E2CA}" dt="2026-01-29T00:16:47.750" v="3083" actId="26606"/>
        <pc:sldMkLst>
          <pc:docMk/>
          <pc:sldMk cId="3950604452" sldId="377"/>
        </pc:sldMkLst>
        <pc:spChg chg="del">
          <ac:chgData name="Jennifer Hanson" userId="351ef2ff-cf55-4033-a23e-8ed1a087a4b5" providerId="ADAL" clId="{139B462C-43F4-44C6-9D00-5745DAC0E2CA}" dt="2026-01-29T00:16:09.760" v="3081" actId="478"/>
          <ac:spMkLst>
            <pc:docMk/>
            <pc:sldMk cId="3950604452" sldId="377"/>
            <ac:spMk id="2" creationId="{4E1D7744-6E48-9BA9-602D-6AFF3D0B8CE8}"/>
          </ac:spMkLst>
        </pc:spChg>
        <pc:picChg chg="add mod">
          <ac:chgData name="Jennifer Hanson" userId="351ef2ff-cf55-4033-a23e-8ed1a087a4b5" providerId="ADAL" clId="{139B462C-43F4-44C6-9D00-5745DAC0E2CA}" dt="2026-01-29T00:16:47.750" v="3083" actId="26606"/>
          <ac:picMkLst>
            <pc:docMk/>
            <pc:sldMk cId="3950604452" sldId="377"/>
            <ac:picMk id="4" creationId="{40A8B93A-7E6A-E8F9-8154-C7AE91510D30}"/>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F5FF662-B428-4B9D-A91B-606CCF5F02F4}" type="doc">
      <dgm:prSet loTypeId="urn:microsoft.com/office/officeart/2005/8/layout/vList2" loCatId="list" qsTypeId="urn:microsoft.com/office/officeart/2005/8/quickstyle/simple5" qsCatId="simple" csTypeId="urn:microsoft.com/office/officeart/2005/8/colors/accent2_2" csCatId="accent2" phldr="1"/>
      <dgm:spPr/>
      <dgm:t>
        <a:bodyPr/>
        <a:lstStyle/>
        <a:p>
          <a:endParaRPr lang="en-US"/>
        </a:p>
      </dgm:t>
    </dgm:pt>
    <dgm:pt modelId="{446EADD4-6A79-4251-AE3A-DE449634ED6D}">
      <dgm:prSet custT="1"/>
      <dgm:spPr/>
      <dgm:t>
        <a:bodyPr/>
        <a:lstStyle/>
        <a:p>
          <a:r>
            <a:rPr lang="en-US" sz="2000" b="1" dirty="0">
              <a:latin typeface="+mn-lt"/>
            </a:rPr>
            <a:t>No electioneering at the polling place, which is defined as any activity intended to influence voter’s ballot choices.</a:t>
          </a:r>
          <a:endParaRPr lang="en-US" sz="2000" dirty="0">
            <a:latin typeface="+mn-lt"/>
          </a:endParaRPr>
        </a:p>
      </dgm:t>
    </dgm:pt>
    <dgm:pt modelId="{A15D1458-7583-476C-B22C-CE07F47E1B2A}" type="parTrans" cxnId="{BD4443DF-CDC2-4C18-B15A-BB828DF7A71B}">
      <dgm:prSet/>
      <dgm:spPr/>
      <dgm:t>
        <a:bodyPr/>
        <a:lstStyle/>
        <a:p>
          <a:endParaRPr lang="en-US"/>
        </a:p>
      </dgm:t>
    </dgm:pt>
    <dgm:pt modelId="{475A5581-599E-4F63-9DCA-11682CED8528}" type="sibTrans" cxnId="{BD4443DF-CDC2-4C18-B15A-BB828DF7A71B}">
      <dgm:prSet/>
      <dgm:spPr/>
      <dgm:t>
        <a:bodyPr/>
        <a:lstStyle/>
        <a:p>
          <a:endParaRPr lang="en-US"/>
        </a:p>
      </dgm:t>
    </dgm:pt>
    <dgm:pt modelId="{59662976-0761-42DE-932F-B2BF2E97473E}">
      <dgm:prSet custT="1"/>
      <dgm:spPr/>
      <dgm:t>
        <a:bodyPr/>
        <a:lstStyle/>
        <a:p>
          <a:r>
            <a:rPr lang="en-US" sz="2000" dirty="0">
              <a:latin typeface="+mn-lt"/>
            </a:rPr>
            <a:t>Attire – no politically-themed attire or materials/clothing/buttons supporting a candidate, political party or ballot initiative.</a:t>
          </a:r>
        </a:p>
      </dgm:t>
    </dgm:pt>
    <dgm:pt modelId="{3D10ABCC-4C80-40A9-A6A9-C085C12023B1}" type="parTrans" cxnId="{66CC90A9-9C1E-4CCE-A58E-928942E6A15C}">
      <dgm:prSet/>
      <dgm:spPr/>
      <dgm:t>
        <a:bodyPr/>
        <a:lstStyle/>
        <a:p>
          <a:endParaRPr lang="en-US"/>
        </a:p>
      </dgm:t>
    </dgm:pt>
    <dgm:pt modelId="{0334E64B-080B-46F5-9CB3-1A5AF13182DF}" type="sibTrans" cxnId="{66CC90A9-9C1E-4CCE-A58E-928942E6A15C}">
      <dgm:prSet/>
      <dgm:spPr/>
      <dgm:t>
        <a:bodyPr/>
        <a:lstStyle/>
        <a:p>
          <a:endParaRPr lang="en-US"/>
        </a:p>
      </dgm:t>
    </dgm:pt>
    <dgm:pt modelId="{24893ED6-0171-4708-BBA9-5E9F09F0A7AB}">
      <dgm:prSet custT="1"/>
      <dgm:spPr/>
      <dgm:t>
        <a:bodyPr/>
        <a:lstStyle/>
        <a:p>
          <a:r>
            <a:rPr lang="en-US" sz="2000" dirty="0"/>
            <a:t>Conversation – no conversations about ballot candidates, political platforms of candidates, incumbency information or opinions on ballot initiatives such as referenda.</a:t>
          </a:r>
        </a:p>
      </dgm:t>
    </dgm:pt>
    <dgm:pt modelId="{45763B51-D22C-48F9-A66A-6443921FA70C}" type="parTrans" cxnId="{1F069F8D-5E9E-4342-A460-A4AD36B4A4A3}">
      <dgm:prSet/>
      <dgm:spPr/>
      <dgm:t>
        <a:bodyPr/>
        <a:lstStyle/>
        <a:p>
          <a:endParaRPr lang="en-US"/>
        </a:p>
      </dgm:t>
    </dgm:pt>
    <dgm:pt modelId="{20500B69-CE76-4995-9267-34859C0143FD}" type="sibTrans" cxnId="{1F069F8D-5E9E-4342-A460-A4AD36B4A4A3}">
      <dgm:prSet/>
      <dgm:spPr/>
      <dgm:t>
        <a:bodyPr/>
        <a:lstStyle/>
        <a:p>
          <a:endParaRPr lang="en-US"/>
        </a:p>
      </dgm:t>
    </dgm:pt>
    <dgm:pt modelId="{7BD4E8A7-7966-47FC-AC86-625A16843C21}">
      <dgm:prSet custT="1"/>
      <dgm:spPr/>
      <dgm:t>
        <a:bodyPr/>
        <a:lstStyle/>
        <a:p>
          <a:r>
            <a:rPr lang="en-US" sz="2000" dirty="0"/>
            <a:t>Other political conversations: Avoid other political topics of conversation that could violate electioneering rules and make voters uncomfortable.</a:t>
          </a:r>
        </a:p>
      </dgm:t>
    </dgm:pt>
    <dgm:pt modelId="{5757176F-97D6-4C9B-827E-2A01055E299D}" type="parTrans" cxnId="{03369E51-BFDD-4B39-AA72-A6D3F6F5A130}">
      <dgm:prSet/>
      <dgm:spPr/>
      <dgm:t>
        <a:bodyPr/>
        <a:lstStyle/>
        <a:p>
          <a:endParaRPr lang="en-US"/>
        </a:p>
      </dgm:t>
    </dgm:pt>
    <dgm:pt modelId="{72A93BC5-FCF8-457F-9200-60FE7D0748E0}" type="sibTrans" cxnId="{03369E51-BFDD-4B39-AA72-A6D3F6F5A130}">
      <dgm:prSet/>
      <dgm:spPr/>
      <dgm:t>
        <a:bodyPr/>
        <a:lstStyle/>
        <a:p>
          <a:endParaRPr lang="en-US"/>
        </a:p>
      </dgm:t>
    </dgm:pt>
    <dgm:pt modelId="{4F639A6B-C7EA-4B33-9C18-C064FAF17AA3}">
      <dgm:prSet custT="1"/>
      <dgm:spPr/>
      <dgm:t>
        <a:bodyPr/>
        <a:lstStyle/>
        <a:p>
          <a:r>
            <a:rPr lang="en-US" sz="2000" dirty="0">
              <a:latin typeface="+mn-lt"/>
            </a:rPr>
            <a:t>Literature: polling places should not have any literature (signs, flyers, posters, newspapers, etc.) that could potentially influence voter’s ballot choices.  Those materials should be removed or covered up during voting hours.</a:t>
          </a:r>
        </a:p>
      </dgm:t>
    </dgm:pt>
    <dgm:pt modelId="{CC6C7ADC-801B-4D76-A92B-ECA1951CFA65}" type="parTrans" cxnId="{E034EF53-06A0-4438-BD03-E862D08D0DD6}">
      <dgm:prSet/>
      <dgm:spPr/>
      <dgm:t>
        <a:bodyPr/>
        <a:lstStyle/>
        <a:p>
          <a:endParaRPr lang="en-US"/>
        </a:p>
      </dgm:t>
    </dgm:pt>
    <dgm:pt modelId="{CC4D47CD-3F86-4FB5-8E08-C8CE4608776C}" type="sibTrans" cxnId="{E034EF53-06A0-4438-BD03-E862D08D0DD6}">
      <dgm:prSet/>
      <dgm:spPr/>
      <dgm:t>
        <a:bodyPr/>
        <a:lstStyle/>
        <a:p>
          <a:endParaRPr lang="en-US"/>
        </a:p>
      </dgm:t>
    </dgm:pt>
    <dgm:pt modelId="{E6040B84-EEB0-45D5-B9DB-6905A56F82D6}" type="pres">
      <dgm:prSet presAssocID="{FF5FF662-B428-4B9D-A91B-606CCF5F02F4}" presName="linear" presStyleCnt="0">
        <dgm:presLayoutVars>
          <dgm:animLvl val="lvl"/>
          <dgm:resizeHandles val="exact"/>
        </dgm:presLayoutVars>
      </dgm:prSet>
      <dgm:spPr/>
    </dgm:pt>
    <dgm:pt modelId="{65AAB16F-C3F2-4470-B0A4-7F6BF67B5A36}" type="pres">
      <dgm:prSet presAssocID="{446EADD4-6A79-4251-AE3A-DE449634ED6D}" presName="parentText" presStyleLbl="node1" presStyleIdx="0" presStyleCnt="5">
        <dgm:presLayoutVars>
          <dgm:chMax val="0"/>
          <dgm:bulletEnabled val="1"/>
        </dgm:presLayoutVars>
      </dgm:prSet>
      <dgm:spPr/>
    </dgm:pt>
    <dgm:pt modelId="{ADDBEC4B-7801-4EAB-99C7-A4B30D5AED20}" type="pres">
      <dgm:prSet presAssocID="{475A5581-599E-4F63-9DCA-11682CED8528}" presName="spacer" presStyleCnt="0"/>
      <dgm:spPr/>
    </dgm:pt>
    <dgm:pt modelId="{D194D5BF-7962-47BB-85AF-457FFC82151B}" type="pres">
      <dgm:prSet presAssocID="{59662976-0761-42DE-932F-B2BF2E97473E}" presName="parentText" presStyleLbl="node1" presStyleIdx="1" presStyleCnt="5" custLinFactY="4122" custLinFactNeighborX="-945" custLinFactNeighborY="100000">
        <dgm:presLayoutVars>
          <dgm:chMax val="0"/>
          <dgm:bulletEnabled val="1"/>
        </dgm:presLayoutVars>
      </dgm:prSet>
      <dgm:spPr/>
    </dgm:pt>
    <dgm:pt modelId="{FBFBD970-2101-4759-AE1C-B56AA85E1568}" type="pres">
      <dgm:prSet presAssocID="{0334E64B-080B-46F5-9CB3-1A5AF13182DF}" presName="spacer" presStyleCnt="0"/>
      <dgm:spPr/>
    </dgm:pt>
    <dgm:pt modelId="{5D18B821-F486-46EE-B6D8-06D55A38F941}" type="pres">
      <dgm:prSet presAssocID="{24893ED6-0171-4708-BBA9-5E9F09F0A7AB}" presName="parentText" presStyleLbl="node1" presStyleIdx="2" presStyleCnt="5" custLinFactY="3472" custLinFactNeighborX="-945" custLinFactNeighborY="100000">
        <dgm:presLayoutVars>
          <dgm:chMax val="0"/>
          <dgm:bulletEnabled val="1"/>
        </dgm:presLayoutVars>
      </dgm:prSet>
      <dgm:spPr/>
    </dgm:pt>
    <dgm:pt modelId="{C14764D6-A79C-4D1D-96AC-2FB9EE70439A}" type="pres">
      <dgm:prSet presAssocID="{20500B69-CE76-4995-9267-34859C0143FD}" presName="spacer" presStyleCnt="0"/>
      <dgm:spPr/>
    </dgm:pt>
    <dgm:pt modelId="{82506C55-950B-437E-9F6F-109855BAAA02}" type="pres">
      <dgm:prSet presAssocID="{7BD4E8A7-7966-47FC-AC86-625A16843C21}" presName="parentText" presStyleLbl="node1" presStyleIdx="3" presStyleCnt="5" custLinFactNeighborX="806" custLinFactNeighborY="89610">
        <dgm:presLayoutVars>
          <dgm:chMax val="0"/>
          <dgm:bulletEnabled val="1"/>
        </dgm:presLayoutVars>
      </dgm:prSet>
      <dgm:spPr/>
    </dgm:pt>
    <dgm:pt modelId="{B89CC660-979D-4BBF-9A68-BA77D879B145}" type="pres">
      <dgm:prSet presAssocID="{72A93BC5-FCF8-457F-9200-60FE7D0748E0}" presName="spacer" presStyleCnt="0"/>
      <dgm:spPr/>
    </dgm:pt>
    <dgm:pt modelId="{487DEA9C-C683-4745-AD15-D44103045756}" type="pres">
      <dgm:prSet presAssocID="{4F639A6B-C7EA-4B33-9C18-C064FAF17AA3}" presName="parentText" presStyleLbl="node1" presStyleIdx="4" presStyleCnt="5" custLinFactY="7180" custLinFactNeighborY="100000">
        <dgm:presLayoutVars>
          <dgm:chMax val="0"/>
          <dgm:bulletEnabled val="1"/>
        </dgm:presLayoutVars>
      </dgm:prSet>
      <dgm:spPr/>
    </dgm:pt>
  </dgm:ptLst>
  <dgm:cxnLst>
    <dgm:cxn modelId="{C4C4026C-DA92-4D66-9D51-CC305D1B2A33}" type="presOf" srcId="{59662976-0761-42DE-932F-B2BF2E97473E}" destId="{D194D5BF-7962-47BB-85AF-457FFC82151B}" srcOrd="0" destOrd="0" presId="urn:microsoft.com/office/officeart/2005/8/layout/vList2"/>
    <dgm:cxn modelId="{03369E51-BFDD-4B39-AA72-A6D3F6F5A130}" srcId="{FF5FF662-B428-4B9D-A91B-606CCF5F02F4}" destId="{7BD4E8A7-7966-47FC-AC86-625A16843C21}" srcOrd="3" destOrd="0" parTransId="{5757176F-97D6-4C9B-827E-2A01055E299D}" sibTransId="{72A93BC5-FCF8-457F-9200-60FE7D0748E0}"/>
    <dgm:cxn modelId="{E034EF53-06A0-4438-BD03-E862D08D0DD6}" srcId="{FF5FF662-B428-4B9D-A91B-606CCF5F02F4}" destId="{4F639A6B-C7EA-4B33-9C18-C064FAF17AA3}" srcOrd="4" destOrd="0" parTransId="{CC6C7ADC-801B-4D76-A92B-ECA1951CFA65}" sibTransId="{CC4D47CD-3F86-4FB5-8E08-C8CE4608776C}"/>
    <dgm:cxn modelId="{1F069F8D-5E9E-4342-A460-A4AD36B4A4A3}" srcId="{FF5FF662-B428-4B9D-A91B-606CCF5F02F4}" destId="{24893ED6-0171-4708-BBA9-5E9F09F0A7AB}" srcOrd="2" destOrd="0" parTransId="{45763B51-D22C-48F9-A66A-6443921FA70C}" sibTransId="{20500B69-CE76-4995-9267-34859C0143FD}"/>
    <dgm:cxn modelId="{8B857291-63EE-4E72-9BFB-2240B4C1DDF6}" type="presOf" srcId="{446EADD4-6A79-4251-AE3A-DE449634ED6D}" destId="{65AAB16F-C3F2-4470-B0A4-7F6BF67B5A36}" srcOrd="0" destOrd="0" presId="urn:microsoft.com/office/officeart/2005/8/layout/vList2"/>
    <dgm:cxn modelId="{23DADC9A-24CC-4DBD-8059-46CE7BB9C4DF}" type="presOf" srcId="{7BD4E8A7-7966-47FC-AC86-625A16843C21}" destId="{82506C55-950B-437E-9F6F-109855BAAA02}" srcOrd="0" destOrd="0" presId="urn:microsoft.com/office/officeart/2005/8/layout/vList2"/>
    <dgm:cxn modelId="{66CC90A9-9C1E-4CCE-A58E-928942E6A15C}" srcId="{FF5FF662-B428-4B9D-A91B-606CCF5F02F4}" destId="{59662976-0761-42DE-932F-B2BF2E97473E}" srcOrd="1" destOrd="0" parTransId="{3D10ABCC-4C80-40A9-A6A9-C085C12023B1}" sibTransId="{0334E64B-080B-46F5-9CB3-1A5AF13182DF}"/>
    <dgm:cxn modelId="{EFE65BAD-59F2-4413-ABEE-2333FAE900B9}" type="presOf" srcId="{FF5FF662-B428-4B9D-A91B-606CCF5F02F4}" destId="{E6040B84-EEB0-45D5-B9DB-6905A56F82D6}" srcOrd="0" destOrd="0" presId="urn:microsoft.com/office/officeart/2005/8/layout/vList2"/>
    <dgm:cxn modelId="{D13A1BB6-5F8D-4578-A2BA-E131B4CC3CE0}" type="presOf" srcId="{24893ED6-0171-4708-BBA9-5E9F09F0A7AB}" destId="{5D18B821-F486-46EE-B6D8-06D55A38F941}" srcOrd="0" destOrd="0" presId="urn:microsoft.com/office/officeart/2005/8/layout/vList2"/>
    <dgm:cxn modelId="{68CEAAC2-C4E3-42DB-81A8-AFD834B0438A}" type="presOf" srcId="{4F639A6B-C7EA-4B33-9C18-C064FAF17AA3}" destId="{487DEA9C-C683-4745-AD15-D44103045756}" srcOrd="0" destOrd="0" presId="urn:microsoft.com/office/officeart/2005/8/layout/vList2"/>
    <dgm:cxn modelId="{BD4443DF-CDC2-4C18-B15A-BB828DF7A71B}" srcId="{FF5FF662-B428-4B9D-A91B-606CCF5F02F4}" destId="{446EADD4-6A79-4251-AE3A-DE449634ED6D}" srcOrd="0" destOrd="0" parTransId="{A15D1458-7583-476C-B22C-CE07F47E1B2A}" sibTransId="{475A5581-599E-4F63-9DCA-11682CED8528}"/>
    <dgm:cxn modelId="{D68ABD15-B0C8-4B44-94C2-BE5F66A3DD72}" type="presParOf" srcId="{E6040B84-EEB0-45D5-B9DB-6905A56F82D6}" destId="{65AAB16F-C3F2-4470-B0A4-7F6BF67B5A36}" srcOrd="0" destOrd="0" presId="urn:microsoft.com/office/officeart/2005/8/layout/vList2"/>
    <dgm:cxn modelId="{36E29274-AE52-4AB8-A73A-26533AA09411}" type="presParOf" srcId="{E6040B84-EEB0-45D5-B9DB-6905A56F82D6}" destId="{ADDBEC4B-7801-4EAB-99C7-A4B30D5AED20}" srcOrd="1" destOrd="0" presId="urn:microsoft.com/office/officeart/2005/8/layout/vList2"/>
    <dgm:cxn modelId="{25E39671-5A6D-45B9-B860-EF3DC0D6F52D}" type="presParOf" srcId="{E6040B84-EEB0-45D5-B9DB-6905A56F82D6}" destId="{D194D5BF-7962-47BB-85AF-457FFC82151B}" srcOrd="2" destOrd="0" presId="urn:microsoft.com/office/officeart/2005/8/layout/vList2"/>
    <dgm:cxn modelId="{23622E66-C82C-40DE-BA99-91F7CC686AC5}" type="presParOf" srcId="{E6040B84-EEB0-45D5-B9DB-6905A56F82D6}" destId="{FBFBD970-2101-4759-AE1C-B56AA85E1568}" srcOrd="3" destOrd="0" presId="urn:microsoft.com/office/officeart/2005/8/layout/vList2"/>
    <dgm:cxn modelId="{C49F18E0-FD21-496B-B047-DACB99767067}" type="presParOf" srcId="{E6040B84-EEB0-45D5-B9DB-6905A56F82D6}" destId="{5D18B821-F486-46EE-B6D8-06D55A38F941}" srcOrd="4" destOrd="0" presId="urn:microsoft.com/office/officeart/2005/8/layout/vList2"/>
    <dgm:cxn modelId="{5F3310C8-1C4C-449E-94DB-9BA678EFFF01}" type="presParOf" srcId="{E6040B84-EEB0-45D5-B9DB-6905A56F82D6}" destId="{C14764D6-A79C-4D1D-96AC-2FB9EE70439A}" srcOrd="5" destOrd="0" presId="urn:microsoft.com/office/officeart/2005/8/layout/vList2"/>
    <dgm:cxn modelId="{526C1F0D-B223-4C46-9CE0-270CB5403E02}" type="presParOf" srcId="{E6040B84-EEB0-45D5-B9DB-6905A56F82D6}" destId="{82506C55-950B-437E-9F6F-109855BAAA02}" srcOrd="6" destOrd="0" presId="urn:microsoft.com/office/officeart/2005/8/layout/vList2"/>
    <dgm:cxn modelId="{0FA817A6-5EA1-4588-B3B2-7F33BC039938}" type="presParOf" srcId="{E6040B84-EEB0-45D5-B9DB-6905A56F82D6}" destId="{B89CC660-979D-4BBF-9A68-BA77D879B145}" srcOrd="7" destOrd="0" presId="urn:microsoft.com/office/officeart/2005/8/layout/vList2"/>
    <dgm:cxn modelId="{025C88AB-E386-4C0D-83CF-5897F7C4D5F1}" type="presParOf" srcId="{E6040B84-EEB0-45D5-B9DB-6905A56F82D6}" destId="{487DEA9C-C683-4745-AD15-D44103045756}"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6A5E068-0C38-4CF9-9DF3-EEF8867FCB67}" type="doc">
      <dgm:prSet loTypeId="urn:microsoft.com/office/officeart/2005/8/layout/default" loCatId="list" qsTypeId="urn:microsoft.com/office/officeart/2005/8/quickstyle/simple4" qsCatId="simple" csTypeId="urn:microsoft.com/office/officeart/2005/8/colors/accent2_2" csCatId="accent2" phldr="1"/>
      <dgm:spPr/>
      <dgm:t>
        <a:bodyPr/>
        <a:lstStyle/>
        <a:p>
          <a:endParaRPr lang="en-US"/>
        </a:p>
      </dgm:t>
    </dgm:pt>
    <dgm:pt modelId="{74BA6720-8E34-4B82-A1C3-0DC266C957CE}">
      <dgm:prSet custT="1"/>
      <dgm:spPr/>
      <dgm:t>
        <a:bodyPr/>
        <a:lstStyle/>
        <a:p>
          <a:r>
            <a:rPr lang="en-US" sz="1600" b="1" i="0" dirty="0"/>
            <a:t>Assistance can be provided during all aspects of the voting process including helping a voter move around the polling place.</a:t>
          </a:r>
          <a:endParaRPr lang="en-US" sz="1600" dirty="0"/>
        </a:p>
      </dgm:t>
    </dgm:pt>
    <dgm:pt modelId="{EC188BBB-DFD8-4491-B223-78BF0BBB080D}" type="parTrans" cxnId="{E4C3798D-8F2D-4405-970C-643E5333B200}">
      <dgm:prSet/>
      <dgm:spPr/>
      <dgm:t>
        <a:bodyPr/>
        <a:lstStyle/>
        <a:p>
          <a:endParaRPr lang="en-US"/>
        </a:p>
      </dgm:t>
    </dgm:pt>
    <dgm:pt modelId="{FAC09607-AFB4-4489-AAB3-99D2F020B741}" type="sibTrans" cxnId="{E4C3798D-8F2D-4405-970C-643E5333B200}">
      <dgm:prSet/>
      <dgm:spPr/>
      <dgm:t>
        <a:bodyPr/>
        <a:lstStyle/>
        <a:p>
          <a:endParaRPr lang="en-US"/>
        </a:p>
      </dgm:t>
    </dgm:pt>
    <dgm:pt modelId="{D82E4F80-56D9-4B8F-8A7F-549FBAB6D8A6}">
      <dgm:prSet custT="1"/>
      <dgm:spPr/>
      <dgm:t>
        <a:bodyPr/>
        <a:lstStyle/>
        <a:p>
          <a:r>
            <a:rPr lang="en-US" sz="1600" b="1" i="0" dirty="0"/>
            <a:t>All voters are eligible to use the accessible voting equipment and poll workers should make that option known to voters.</a:t>
          </a:r>
          <a:endParaRPr lang="en-US" sz="1600" dirty="0"/>
        </a:p>
      </dgm:t>
    </dgm:pt>
    <dgm:pt modelId="{1A9D494D-3334-4B73-85FF-AA826EBAB003}" type="parTrans" cxnId="{0AE5DEC3-7073-4210-840B-9637F4022BE5}">
      <dgm:prSet/>
      <dgm:spPr/>
      <dgm:t>
        <a:bodyPr/>
        <a:lstStyle/>
        <a:p>
          <a:endParaRPr lang="en-US"/>
        </a:p>
      </dgm:t>
    </dgm:pt>
    <dgm:pt modelId="{29B983B0-97AB-433D-B641-9414F18833FF}" type="sibTrans" cxnId="{0AE5DEC3-7073-4210-840B-9637F4022BE5}">
      <dgm:prSet/>
      <dgm:spPr/>
      <dgm:t>
        <a:bodyPr/>
        <a:lstStyle/>
        <a:p>
          <a:endParaRPr lang="en-US"/>
        </a:p>
      </dgm:t>
    </dgm:pt>
    <dgm:pt modelId="{58A0D69D-30B7-4993-B3FC-432F39A7E552}">
      <dgm:prSet custT="1"/>
      <dgm:spPr/>
      <dgm:t>
        <a:bodyPr/>
        <a:lstStyle/>
        <a:p>
          <a:r>
            <a:rPr lang="en-US" sz="1600" b="1" i="0" dirty="0"/>
            <a:t>All voters are eligible to receive assistance, either from a poll worker or from anyone of their choosing (provided it is not their boss or labor union representative).</a:t>
          </a:r>
          <a:endParaRPr lang="en-US" sz="1600" dirty="0"/>
        </a:p>
      </dgm:t>
    </dgm:pt>
    <dgm:pt modelId="{9ED71C55-B19E-4F1F-964C-B5F49DDF8DFB}" type="parTrans" cxnId="{FB7684DD-68BF-4321-B297-CE30532E43A3}">
      <dgm:prSet/>
      <dgm:spPr/>
      <dgm:t>
        <a:bodyPr/>
        <a:lstStyle/>
        <a:p>
          <a:endParaRPr lang="en-US"/>
        </a:p>
      </dgm:t>
    </dgm:pt>
    <dgm:pt modelId="{010E3FE3-0D90-44EC-839A-22FB08943FAC}" type="sibTrans" cxnId="{FB7684DD-68BF-4321-B297-CE30532E43A3}">
      <dgm:prSet/>
      <dgm:spPr/>
      <dgm:t>
        <a:bodyPr/>
        <a:lstStyle/>
        <a:p>
          <a:endParaRPr lang="en-US"/>
        </a:p>
      </dgm:t>
    </dgm:pt>
    <dgm:pt modelId="{5E5D48D4-DE2C-41B7-A611-4C8FFD20B0F3}">
      <dgm:prSet custT="1"/>
      <dgm:spPr/>
      <dgm:t>
        <a:bodyPr/>
        <a:lstStyle/>
        <a:p>
          <a:r>
            <a:rPr lang="en-US" sz="1800" b="1" i="0" dirty="0"/>
            <a:t>Voter Registration – You can help with explaining and filling out the form to assist the voter.</a:t>
          </a:r>
          <a:endParaRPr lang="en-US" sz="1800" dirty="0"/>
        </a:p>
      </dgm:t>
    </dgm:pt>
    <dgm:pt modelId="{CB6C2509-F1B6-4660-89A9-F894BA1E4BC2}" type="parTrans" cxnId="{30056518-A656-4BE1-BE63-3728293DD880}">
      <dgm:prSet/>
      <dgm:spPr/>
      <dgm:t>
        <a:bodyPr/>
        <a:lstStyle/>
        <a:p>
          <a:endParaRPr lang="en-US"/>
        </a:p>
      </dgm:t>
    </dgm:pt>
    <dgm:pt modelId="{64285C5E-7783-4C49-B96A-28ABBF3FBE6B}" type="sibTrans" cxnId="{30056518-A656-4BE1-BE63-3728293DD880}">
      <dgm:prSet/>
      <dgm:spPr/>
      <dgm:t>
        <a:bodyPr/>
        <a:lstStyle/>
        <a:p>
          <a:endParaRPr lang="en-US"/>
        </a:p>
      </dgm:t>
    </dgm:pt>
    <dgm:pt modelId="{8645E9EE-F663-475C-9BC2-3863071080C8}">
      <dgm:prSet custT="1"/>
      <dgm:spPr/>
      <dgm:t>
        <a:bodyPr/>
        <a:lstStyle/>
        <a:p>
          <a:r>
            <a:rPr lang="en-US" sz="1400" b="1" i="0" dirty="0"/>
            <a:t>State Name and Address – If a voter cannot state their name and address at the poll book, a poll worker or assistant may state the name and address on the voter’s behalf.</a:t>
          </a:r>
          <a:endParaRPr lang="en-US" sz="1400" dirty="0"/>
        </a:p>
      </dgm:t>
    </dgm:pt>
    <dgm:pt modelId="{F0CB6D7B-E77D-4BB7-AFA4-82973EBF098D}" type="parTrans" cxnId="{A3D4C57A-93F8-4EEB-8E76-1F3BF0FFC5B8}">
      <dgm:prSet/>
      <dgm:spPr/>
      <dgm:t>
        <a:bodyPr/>
        <a:lstStyle/>
        <a:p>
          <a:endParaRPr lang="en-US"/>
        </a:p>
      </dgm:t>
    </dgm:pt>
    <dgm:pt modelId="{3D65F919-73EA-4838-9B76-721FEA0CE7EE}" type="sibTrans" cxnId="{A3D4C57A-93F8-4EEB-8E76-1F3BF0FFC5B8}">
      <dgm:prSet/>
      <dgm:spPr/>
      <dgm:t>
        <a:bodyPr/>
        <a:lstStyle/>
        <a:p>
          <a:endParaRPr lang="en-US"/>
        </a:p>
      </dgm:t>
    </dgm:pt>
    <dgm:pt modelId="{EC8F6A9F-7696-4709-9F73-F30097B67200}">
      <dgm:prSet custT="1"/>
      <dgm:spPr/>
      <dgm:t>
        <a:bodyPr/>
        <a:lstStyle/>
        <a:p>
          <a:r>
            <a:rPr lang="en-US" sz="1400" b="1" i="0" dirty="0"/>
            <a:t>Poll Book Signature – A voter may be exempted if voter cannot sign the poll book due to disability.  A voter can sign using an ‘X’ if that is their regular signature or mark.</a:t>
          </a:r>
          <a:endParaRPr lang="en-US" sz="1400" dirty="0"/>
        </a:p>
      </dgm:t>
    </dgm:pt>
    <dgm:pt modelId="{100B9DE0-16E9-459C-8C4E-006EFC6760E5}" type="parTrans" cxnId="{3A9561A1-8B08-4447-8795-E421A45DD79C}">
      <dgm:prSet/>
      <dgm:spPr/>
      <dgm:t>
        <a:bodyPr/>
        <a:lstStyle/>
        <a:p>
          <a:endParaRPr lang="en-US"/>
        </a:p>
      </dgm:t>
    </dgm:pt>
    <dgm:pt modelId="{605CC084-BA2E-4D62-BDDA-AB61769EC081}" type="sibTrans" cxnId="{3A9561A1-8B08-4447-8795-E421A45DD79C}">
      <dgm:prSet/>
      <dgm:spPr/>
      <dgm:t>
        <a:bodyPr/>
        <a:lstStyle/>
        <a:p>
          <a:endParaRPr lang="en-US"/>
        </a:p>
      </dgm:t>
    </dgm:pt>
    <dgm:pt modelId="{18E31B76-4DDE-47C3-ABAF-15BB645EEA83}">
      <dgm:prSet custT="1"/>
      <dgm:spPr/>
      <dgm:t>
        <a:bodyPr/>
        <a:lstStyle/>
        <a:p>
          <a:r>
            <a:rPr lang="en-US" sz="1200" b="1" i="0" dirty="0"/>
            <a:t>Voting – A voter can be assisted with filling out the ballot or using the accessible voting equipment.  The assistor must fill out the section on the ballot for assistor information to have that information recorded on the poll list.</a:t>
          </a:r>
          <a:endParaRPr lang="en-US" sz="1200" dirty="0"/>
        </a:p>
      </dgm:t>
    </dgm:pt>
    <dgm:pt modelId="{492A0DFE-6A4B-49CE-B8B2-8D0A03808D50}" type="parTrans" cxnId="{DA013B8B-5467-45CA-89C5-F07D7CE166FF}">
      <dgm:prSet/>
      <dgm:spPr/>
      <dgm:t>
        <a:bodyPr/>
        <a:lstStyle/>
        <a:p>
          <a:endParaRPr lang="en-US"/>
        </a:p>
      </dgm:t>
    </dgm:pt>
    <dgm:pt modelId="{50B7FEEB-5F3F-4D26-B95B-CE370D807326}" type="sibTrans" cxnId="{DA013B8B-5467-45CA-89C5-F07D7CE166FF}">
      <dgm:prSet/>
      <dgm:spPr/>
      <dgm:t>
        <a:bodyPr/>
        <a:lstStyle/>
        <a:p>
          <a:endParaRPr lang="en-US"/>
        </a:p>
      </dgm:t>
    </dgm:pt>
    <dgm:pt modelId="{FEC6A055-D82A-4B27-A601-462230DA17C8}">
      <dgm:prSet custT="1"/>
      <dgm:spPr/>
      <dgm:t>
        <a:bodyPr/>
        <a:lstStyle/>
        <a:p>
          <a:r>
            <a:rPr lang="en-US" sz="2000" b="1" i="0" dirty="0"/>
            <a:t>Poll workers may assist voters with placing a ballot in box or machine.</a:t>
          </a:r>
          <a:endParaRPr lang="en-US" sz="2000" dirty="0"/>
        </a:p>
      </dgm:t>
    </dgm:pt>
    <dgm:pt modelId="{BC33EFAE-08AC-4BD6-9E77-D6C0CEED2670}" type="parTrans" cxnId="{D6E4DD90-381F-4196-AC85-488882D2B2B5}">
      <dgm:prSet/>
      <dgm:spPr/>
      <dgm:t>
        <a:bodyPr/>
        <a:lstStyle/>
        <a:p>
          <a:endParaRPr lang="en-US"/>
        </a:p>
      </dgm:t>
    </dgm:pt>
    <dgm:pt modelId="{0DE14706-7BCE-48BD-95CE-068696252D1C}" type="sibTrans" cxnId="{D6E4DD90-381F-4196-AC85-488882D2B2B5}">
      <dgm:prSet/>
      <dgm:spPr/>
      <dgm:t>
        <a:bodyPr/>
        <a:lstStyle/>
        <a:p>
          <a:endParaRPr lang="en-US"/>
        </a:p>
      </dgm:t>
    </dgm:pt>
    <dgm:pt modelId="{5A16652B-6520-4FD5-AEEA-D0AB73E325CA}">
      <dgm:prSet custT="1"/>
      <dgm:spPr/>
      <dgm:t>
        <a:bodyPr/>
        <a:lstStyle/>
        <a:p>
          <a:r>
            <a:rPr lang="en-US" sz="1400" b="1" i="0" dirty="0"/>
            <a:t>Curbside voting is required to be offered at each Wisconsin polling place regardless of the presence and availability of accessible voting equipment</a:t>
          </a:r>
          <a:endParaRPr lang="en-US" sz="1400" dirty="0"/>
        </a:p>
      </dgm:t>
    </dgm:pt>
    <dgm:pt modelId="{68AB42D1-D8E0-4F56-8BFB-324D8F1BDF7E}" type="parTrans" cxnId="{1223CE66-16C2-44CB-B617-B5E95667982B}">
      <dgm:prSet/>
      <dgm:spPr/>
      <dgm:t>
        <a:bodyPr/>
        <a:lstStyle/>
        <a:p>
          <a:endParaRPr lang="en-US"/>
        </a:p>
      </dgm:t>
    </dgm:pt>
    <dgm:pt modelId="{56CD13D8-991F-4577-9258-8C59386992ED}" type="sibTrans" cxnId="{1223CE66-16C2-44CB-B617-B5E95667982B}">
      <dgm:prSet/>
      <dgm:spPr/>
      <dgm:t>
        <a:bodyPr/>
        <a:lstStyle/>
        <a:p>
          <a:endParaRPr lang="en-US"/>
        </a:p>
      </dgm:t>
    </dgm:pt>
    <dgm:pt modelId="{C28C7D54-8427-43D6-A5E0-C921450F7BD4}">
      <dgm:prSet custT="1"/>
      <dgm:spPr/>
      <dgm:t>
        <a:bodyPr/>
        <a:lstStyle/>
        <a:p>
          <a:r>
            <a:rPr lang="en-US" sz="2800" b="0" i="0" dirty="0"/>
            <a:t>Treat all voters with respect and courtesy!</a:t>
          </a:r>
          <a:endParaRPr lang="en-US" sz="2800" dirty="0"/>
        </a:p>
      </dgm:t>
    </dgm:pt>
    <dgm:pt modelId="{AB90D978-50B6-41DF-A39E-696D24558FFF}" type="parTrans" cxnId="{BB62A3CF-3C57-49C4-925B-C678C12A7F82}">
      <dgm:prSet/>
      <dgm:spPr/>
      <dgm:t>
        <a:bodyPr/>
        <a:lstStyle/>
        <a:p>
          <a:endParaRPr lang="en-US"/>
        </a:p>
      </dgm:t>
    </dgm:pt>
    <dgm:pt modelId="{8D1B8F25-7FE0-42A5-B160-82A19F99D4F7}" type="sibTrans" cxnId="{BB62A3CF-3C57-49C4-925B-C678C12A7F82}">
      <dgm:prSet/>
      <dgm:spPr/>
      <dgm:t>
        <a:bodyPr/>
        <a:lstStyle/>
        <a:p>
          <a:endParaRPr lang="en-US"/>
        </a:p>
      </dgm:t>
    </dgm:pt>
    <dgm:pt modelId="{CC93E3D4-97CF-4249-8B39-FB812C995E0C}" type="pres">
      <dgm:prSet presAssocID="{16A5E068-0C38-4CF9-9DF3-EEF8867FCB67}" presName="diagram" presStyleCnt="0">
        <dgm:presLayoutVars>
          <dgm:dir/>
          <dgm:resizeHandles val="exact"/>
        </dgm:presLayoutVars>
      </dgm:prSet>
      <dgm:spPr/>
    </dgm:pt>
    <dgm:pt modelId="{822A23D5-FBA0-4DB4-A46F-FB77A13215D9}" type="pres">
      <dgm:prSet presAssocID="{74BA6720-8E34-4B82-A1C3-0DC266C957CE}" presName="node" presStyleLbl="node1" presStyleIdx="0" presStyleCnt="10">
        <dgm:presLayoutVars>
          <dgm:bulletEnabled val="1"/>
        </dgm:presLayoutVars>
      </dgm:prSet>
      <dgm:spPr/>
    </dgm:pt>
    <dgm:pt modelId="{B9234975-2E0C-4C3B-A6BA-A5BF14E028BD}" type="pres">
      <dgm:prSet presAssocID="{FAC09607-AFB4-4489-AAB3-99D2F020B741}" presName="sibTrans" presStyleCnt="0"/>
      <dgm:spPr/>
    </dgm:pt>
    <dgm:pt modelId="{6A181FDF-561A-4FAA-A3FD-B50E7E88707D}" type="pres">
      <dgm:prSet presAssocID="{D82E4F80-56D9-4B8F-8A7F-549FBAB6D8A6}" presName="node" presStyleLbl="node1" presStyleIdx="1" presStyleCnt="10">
        <dgm:presLayoutVars>
          <dgm:bulletEnabled val="1"/>
        </dgm:presLayoutVars>
      </dgm:prSet>
      <dgm:spPr/>
    </dgm:pt>
    <dgm:pt modelId="{2422C7FE-11C2-4ED0-9248-8BF1D0436FD9}" type="pres">
      <dgm:prSet presAssocID="{29B983B0-97AB-433D-B641-9414F18833FF}" presName="sibTrans" presStyleCnt="0"/>
      <dgm:spPr/>
    </dgm:pt>
    <dgm:pt modelId="{13F836CB-33F8-4779-BB2E-AB293B5CDDDD}" type="pres">
      <dgm:prSet presAssocID="{58A0D69D-30B7-4993-B3FC-432F39A7E552}" presName="node" presStyleLbl="node1" presStyleIdx="2" presStyleCnt="10">
        <dgm:presLayoutVars>
          <dgm:bulletEnabled val="1"/>
        </dgm:presLayoutVars>
      </dgm:prSet>
      <dgm:spPr/>
    </dgm:pt>
    <dgm:pt modelId="{DF4C8A52-A38E-4BD7-93D5-B41E969CE68A}" type="pres">
      <dgm:prSet presAssocID="{010E3FE3-0D90-44EC-839A-22FB08943FAC}" presName="sibTrans" presStyleCnt="0"/>
      <dgm:spPr/>
    </dgm:pt>
    <dgm:pt modelId="{8B0D2C66-FD57-4595-A309-2486338C9E54}" type="pres">
      <dgm:prSet presAssocID="{5E5D48D4-DE2C-41B7-A611-4C8FFD20B0F3}" presName="node" presStyleLbl="node1" presStyleIdx="3" presStyleCnt="10">
        <dgm:presLayoutVars>
          <dgm:bulletEnabled val="1"/>
        </dgm:presLayoutVars>
      </dgm:prSet>
      <dgm:spPr/>
    </dgm:pt>
    <dgm:pt modelId="{B8AF274C-FC6A-47A5-8CCE-624979361FA3}" type="pres">
      <dgm:prSet presAssocID="{64285C5E-7783-4C49-B96A-28ABBF3FBE6B}" presName="sibTrans" presStyleCnt="0"/>
      <dgm:spPr/>
    </dgm:pt>
    <dgm:pt modelId="{2D8CD528-32AA-4A52-A7D9-30E4A5FE293F}" type="pres">
      <dgm:prSet presAssocID="{8645E9EE-F663-475C-9BC2-3863071080C8}" presName="node" presStyleLbl="node1" presStyleIdx="4" presStyleCnt="10">
        <dgm:presLayoutVars>
          <dgm:bulletEnabled val="1"/>
        </dgm:presLayoutVars>
      </dgm:prSet>
      <dgm:spPr/>
    </dgm:pt>
    <dgm:pt modelId="{929C7091-A217-4CF9-9618-FCE7E0B79004}" type="pres">
      <dgm:prSet presAssocID="{3D65F919-73EA-4838-9B76-721FEA0CE7EE}" presName="sibTrans" presStyleCnt="0"/>
      <dgm:spPr/>
    </dgm:pt>
    <dgm:pt modelId="{E51EC259-2CFA-4D6F-B118-CAFDD215F4A1}" type="pres">
      <dgm:prSet presAssocID="{EC8F6A9F-7696-4709-9F73-F30097B67200}" presName="node" presStyleLbl="node1" presStyleIdx="5" presStyleCnt="10">
        <dgm:presLayoutVars>
          <dgm:bulletEnabled val="1"/>
        </dgm:presLayoutVars>
      </dgm:prSet>
      <dgm:spPr/>
    </dgm:pt>
    <dgm:pt modelId="{A0EC43D1-64E0-47AD-9E2F-4BC20F04DD53}" type="pres">
      <dgm:prSet presAssocID="{605CC084-BA2E-4D62-BDDA-AB61769EC081}" presName="sibTrans" presStyleCnt="0"/>
      <dgm:spPr/>
    </dgm:pt>
    <dgm:pt modelId="{88F8AC3C-714C-43B2-9B5B-E7CD4A65D71A}" type="pres">
      <dgm:prSet presAssocID="{18E31B76-4DDE-47C3-ABAF-15BB645EEA83}" presName="node" presStyleLbl="node1" presStyleIdx="6" presStyleCnt="10">
        <dgm:presLayoutVars>
          <dgm:bulletEnabled val="1"/>
        </dgm:presLayoutVars>
      </dgm:prSet>
      <dgm:spPr/>
    </dgm:pt>
    <dgm:pt modelId="{8771C4EA-DF90-42E9-9510-D858B0C4DE57}" type="pres">
      <dgm:prSet presAssocID="{50B7FEEB-5F3F-4D26-B95B-CE370D807326}" presName="sibTrans" presStyleCnt="0"/>
      <dgm:spPr/>
    </dgm:pt>
    <dgm:pt modelId="{5D28D14E-9C3A-4CBE-A1FE-31DE9382CFA2}" type="pres">
      <dgm:prSet presAssocID="{FEC6A055-D82A-4B27-A601-462230DA17C8}" presName="node" presStyleLbl="node1" presStyleIdx="7" presStyleCnt="10">
        <dgm:presLayoutVars>
          <dgm:bulletEnabled val="1"/>
        </dgm:presLayoutVars>
      </dgm:prSet>
      <dgm:spPr/>
    </dgm:pt>
    <dgm:pt modelId="{A8A0B81B-71D1-40CA-922F-A6B390615E9D}" type="pres">
      <dgm:prSet presAssocID="{0DE14706-7BCE-48BD-95CE-068696252D1C}" presName="sibTrans" presStyleCnt="0"/>
      <dgm:spPr/>
    </dgm:pt>
    <dgm:pt modelId="{992DFBCF-A94F-4F2D-B38A-60589AD0F3C6}" type="pres">
      <dgm:prSet presAssocID="{5A16652B-6520-4FD5-AEEA-D0AB73E325CA}" presName="node" presStyleLbl="node1" presStyleIdx="8" presStyleCnt="10">
        <dgm:presLayoutVars>
          <dgm:bulletEnabled val="1"/>
        </dgm:presLayoutVars>
      </dgm:prSet>
      <dgm:spPr/>
    </dgm:pt>
    <dgm:pt modelId="{BB306FA6-D211-43BF-928E-60B617FC6153}" type="pres">
      <dgm:prSet presAssocID="{56CD13D8-991F-4577-9258-8C59386992ED}" presName="sibTrans" presStyleCnt="0"/>
      <dgm:spPr/>
    </dgm:pt>
    <dgm:pt modelId="{6470F1C2-A6DB-4E7C-8AE6-AE139401E271}" type="pres">
      <dgm:prSet presAssocID="{C28C7D54-8427-43D6-A5E0-C921450F7BD4}" presName="node" presStyleLbl="node1" presStyleIdx="9" presStyleCnt="10">
        <dgm:presLayoutVars>
          <dgm:bulletEnabled val="1"/>
        </dgm:presLayoutVars>
      </dgm:prSet>
      <dgm:spPr/>
    </dgm:pt>
  </dgm:ptLst>
  <dgm:cxnLst>
    <dgm:cxn modelId="{034EA50E-440C-46F2-9325-03656EE5DDCF}" type="presOf" srcId="{58A0D69D-30B7-4993-B3FC-432F39A7E552}" destId="{13F836CB-33F8-4779-BB2E-AB293B5CDDDD}" srcOrd="0" destOrd="0" presId="urn:microsoft.com/office/officeart/2005/8/layout/default"/>
    <dgm:cxn modelId="{C4C67513-9091-4121-B8B4-34C1D20D9B51}" type="presOf" srcId="{C28C7D54-8427-43D6-A5E0-C921450F7BD4}" destId="{6470F1C2-A6DB-4E7C-8AE6-AE139401E271}" srcOrd="0" destOrd="0" presId="urn:microsoft.com/office/officeart/2005/8/layout/default"/>
    <dgm:cxn modelId="{30056518-A656-4BE1-BE63-3728293DD880}" srcId="{16A5E068-0C38-4CF9-9DF3-EEF8867FCB67}" destId="{5E5D48D4-DE2C-41B7-A611-4C8FFD20B0F3}" srcOrd="3" destOrd="0" parTransId="{CB6C2509-F1B6-4660-89A9-F894BA1E4BC2}" sibTransId="{64285C5E-7783-4C49-B96A-28ABBF3FBE6B}"/>
    <dgm:cxn modelId="{F2463066-AFE9-4A92-B9FC-0C217FE4C104}" type="presOf" srcId="{74BA6720-8E34-4B82-A1C3-0DC266C957CE}" destId="{822A23D5-FBA0-4DB4-A46F-FB77A13215D9}" srcOrd="0" destOrd="0" presId="urn:microsoft.com/office/officeart/2005/8/layout/default"/>
    <dgm:cxn modelId="{1223CE66-16C2-44CB-B617-B5E95667982B}" srcId="{16A5E068-0C38-4CF9-9DF3-EEF8867FCB67}" destId="{5A16652B-6520-4FD5-AEEA-D0AB73E325CA}" srcOrd="8" destOrd="0" parTransId="{68AB42D1-D8E0-4F56-8BFB-324D8F1BDF7E}" sibTransId="{56CD13D8-991F-4577-9258-8C59386992ED}"/>
    <dgm:cxn modelId="{3FE55570-B1C9-409D-82DA-902D7C28F51C}" type="presOf" srcId="{D82E4F80-56D9-4B8F-8A7F-549FBAB6D8A6}" destId="{6A181FDF-561A-4FAA-A3FD-B50E7E88707D}" srcOrd="0" destOrd="0" presId="urn:microsoft.com/office/officeart/2005/8/layout/default"/>
    <dgm:cxn modelId="{B4951276-6EC6-4D02-9B20-82460362D536}" type="presOf" srcId="{18E31B76-4DDE-47C3-ABAF-15BB645EEA83}" destId="{88F8AC3C-714C-43B2-9B5B-E7CD4A65D71A}" srcOrd="0" destOrd="0" presId="urn:microsoft.com/office/officeart/2005/8/layout/default"/>
    <dgm:cxn modelId="{97ECF259-C940-47E5-BFA2-3E63DFC5DEF8}" type="presOf" srcId="{8645E9EE-F663-475C-9BC2-3863071080C8}" destId="{2D8CD528-32AA-4A52-A7D9-30E4A5FE293F}" srcOrd="0" destOrd="0" presId="urn:microsoft.com/office/officeart/2005/8/layout/default"/>
    <dgm:cxn modelId="{A3D4C57A-93F8-4EEB-8E76-1F3BF0FFC5B8}" srcId="{16A5E068-0C38-4CF9-9DF3-EEF8867FCB67}" destId="{8645E9EE-F663-475C-9BC2-3863071080C8}" srcOrd="4" destOrd="0" parTransId="{F0CB6D7B-E77D-4BB7-AFA4-82973EBF098D}" sibTransId="{3D65F919-73EA-4838-9B76-721FEA0CE7EE}"/>
    <dgm:cxn modelId="{A3BA9487-C7AB-46B7-914E-C5C2919300FB}" type="presOf" srcId="{5E5D48D4-DE2C-41B7-A611-4C8FFD20B0F3}" destId="{8B0D2C66-FD57-4595-A309-2486338C9E54}" srcOrd="0" destOrd="0" presId="urn:microsoft.com/office/officeart/2005/8/layout/default"/>
    <dgm:cxn modelId="{DA013B8B-5467-45CA-89C5-F07D7CE166FF}" srcId="{16A5E068-0C38-4CF9-9DF3-EEF8867FCB67}" destId="{18E31B76-4DDE-47C3-ABAF-15BB645EEA83}" srcOrd="6" destOrd="0" parTransId="{492A0DFE-6A4B-49CE-B8B2-8D0A03808D50}" sibTransId="{50B7FEEB-5F3F-4D26-B95B-CE370D807326}"/>
    <dgm:cxn modelId="{E4C3798D-8F2D-4405-970C-643E5333B200}" srcId="{16A5E068-0C38-4CF9-9DF3-EEF8867FCB67}" destId="{74BA6720-8E34-4B82-A1C3-0DC266C957CE}" srcOrd="0" destOrd="0" parTransId="{EC188BBB-DFD8-4491-B223-78BF0BBB080D}" sibTransId="{FAC09607-AFB4-4489-AAB3-99D2F020B741}"/>
    <dgm:cxn modelId="{D6E4DD90-381F-4196-AC85-488882D2B2B5}" srcId="{16A5E068-0C38-4CF9-9DF3-EEF8867FCB67}" destId="{FEC6A055-D82A-4B27-A601-462230DA17C8}" srcOrd="7" destOrd="0" parTransId="{BC33EFAE-08AC-4BD6-9E77-D6C0CEED2670}" sibTransId="{0DE14706-7BCE-48BD-95CE-068696252D1C}"/>
    <dgm:cxn modelId="{696F1893-E077-426F-A3C8-F55E530DC684}" type="presOf" srcId="{EC8F6A9F-7696-4709-9F73-F30097B67200}" destId="{E51EC259-2CFA-4D6F-B118-CAFDD215F4A1}" srcOrd="0" destOrd="0" presId="urn:microsoft.com/office/officeart/2005/8/layout/default"/>
    <dgm:cxn modelId="{3A9561A1-8B08-4447-8795-E421A45DD79C}" srcId="{16A5E068-0C38-4CF9-9DF3-EEF8867FCB67}" destId="{EC8F6A9F-7696-4709-9F73-F30097B67200}" srcOrd="5" destOrd="0" parTransId="{100B9DE0-16E9-459C-8C4E-006EFC6760E5}" sibTransId="{605CC084-BA2E-4D62-BDDA-AB61769EC081}"/>
    <dgm:cxn modelId="{718A2DA7-C24B-4F24-8B0F-2920A21D0C4B}" type="presOf" srcId="{16A5E068-0C38-4CF9-9DF3-EEF8867FCB67}" destId="{CC93E3D4-97CF-4249-8B39-FB812C995E0C}" srcOrd="0" destOrd="0" presId="urn:microsoft.com/office/officeart/2005/8/layout/default"/>
    <dgm:cxn modelId="{0AE5DEC3-7073-4210-840B-9637F4022BE5}" srcId="{16A5E068-0C38-4CF9-9DF3-EEF8867FCB67}" destId="{D82E4F80-56D9-4B8F-8A7F-549FBAB6D8A6}" srcOrd="1" destOrd="0" parTransId="{1A9D494D-3334-4B73-85FF-AA826EBAB003}" sibTransId="{29B983B0-97AB-433D-B641-9414F18833FF}"/>
    <dgm:cxn modelId="{BB62A3CF-3C57-49C4-925B-C678C12A7F82}" srcId="{16A5E068-0C38-4CF9-9DF3-EEF8867FCB67}" destId="{C28C7D54-8427-43D6-A5E0-C921450F7BD4}" srcOrd="9" destOrd="0" parTransId="{AB90D978-50B6-41DF-A39E-696D24558FFF}" sibTransId="{8D1B8F25-7FE0-42A5-B160-82A19F99D4F7}"/>
    <dgm:cxn modelId="{970F88D7-BDDB-4D0D-A5FD-942A08EB595C}" type="presOf" srcId="{5A16652B-6520-4FD5-AEEA-D0AB73E325CA}" destId="{992DFBCF-A94F-4F2D-B38A-60589AD0F3C6}" srcOrd="0" destOrd="0" presId="urn:microsoft.com/office/officeart/2005/8/layout/default"/>
    <dgm:cxn modelId="{FB7684DD-68BF-4321-B297-CE30532E43A3}" srcId="{16A5E068-0C38-4CF9-9DF3-EEF8867FCB67}" destId="{58A0D69D-30B7-4993-B3FC-432F39A7E552}" srcOrd="2" destOrd="0" parTransId="{9ED71C55-B19E-4F1F-964C-B5F49DDF8DFB}" sibTransId="{010E3FE3-0D90-44EC-839A-22FB08943FAC}"/>
    <dgm:cxn modelId="{9BDD8FEC-213B-47DA-940F-6BB8CF2A25BE}" type="presOf" srcId="{FEC6A055-D82A-4B27-A601-462230DA17C8}" destId="{5D28D14E-9C3A-4CBE-A1FE-31DE9382CFA2}" srcOrd="0" destOrd="0" presId="urn:microsoft.com/office/officeart/2005/8/layout/default"/>
    <dgm:cxn modelId="{635D8172-6B42-4605-B82F-9CFD43576AA7}" type="presParOf" srcId="{CC93E3D4-97CF-4249-8B39-FB812C995E0C}" destId="{822A23D5-FBA0-4DB4-A46F-FB77A13215D9}" srcOrd="0" destOrd="0" presId="urn:microsoft.com/office/officeart/2005/8/layout/default"/>
    <dgm:cxn modelId="{033CDE47-9443-4C12-A49C-D55937481F81}" type="presParOf" srcId="{CC93E3D4-97CF-4249-8B39-FB812C995E0C}" destId="{B9234975-2E0C-4C3B-A6BA-A5BF14E028BD}" srcOrd="1" destOrd="0" presId="urn:microsoft.com/office/officeart/2005/8/layout/default"/>
    <dgm:cxn modelId="{61766D5A-1F81-495F-8681-EEF4159101F3}" type="presParOf" srcId="{CC93E3D4-97CF-4249-8B39-FB812C995E0C}" destId="{6A181FDF-561A-4FAA-A3FD-B50E7E88707D}" srcOrd="2" destOrd="0" presId="urn:microsoft.com/office/officeart/2005/8/layout/default"/>
    <dgm:cxn modelId="{09D49F02-1B51-4CD2-AE78-79E950C479C0}" type="presParOf" srcId="{CC93E3D4-97CF-4249-8B39-FB812C995E0C}" destId="{2422C7FE-11C2-4ED0-9248-8BF1D0436FD9}" srcOrd="3" destOrd="0" presId="urn:microsoft.com/office/officeart/2005/8/layout/default"/>
    <dgm:cxn modelId="{92464E0C-C54A-49F9-B828-DC0F0B302FAE}" type="presParOf" srcId="{CC93E3D4-97CF-4249-8B39-FB812C995E0C}" destId="{13F836CB-33F8-4779-BB2E-AB293B5CDDDD}" srcOrd="4" destOrd="0" presId="urn:microsoft.com/office/officeart/2005/8/layout/default"/>
    <dgm:cxn modelId="{6E14B462-E427-4062-B701-1E523D571B7C}" type="presParOf" srcId="{CC93E3D4-97CF-4249-8B39-FB812C995E0C}" destId="{DF4C8A52-A38E-4BD7-93D5-B41E969CE68A}" srcOrd="5" destOrd="0" presId="urn:microsoft.com/office/officeart/2005/8/layout/default"/>
    <dgm:cxn modelId="{154A5E4C-EE66-4396-A047-8EBC947F8A86}" type="presParOf" srcId="{CC93E3D4-97CF-4249-8B39-FB812C995E0C}" destId="{8B0D2C66-FD57-4595-A309-2486338C9E54}" srcOrd="6" destOrd="0" presId="urn:microsoft.com/office/officeart/2005/8/layout/default"/>
    <dgm:cxn modelId="{7F7502CE-44A1-4FD0-A61A-1DCB82B43E70}" type="presParOf" srcId="{CC93E3D4-97CF-4249-8B39-FB812C995E0C}" destId="{B8AF274C-FC6A-47A5-8CCE-624979361FA3}" srcOrd="7" destOrd="0" presId="urn:microsoft.com/office/officeart/2005/8/layout/default"/>
    <dgm:cxn modelId="{A44C9F7B-A0DE-4B9D-B606-8E1E647E94C1}" type="presParOf" srcId="{CC93E3D4-97CF-4249-8B39-FB812C995E0C}" destId="{2D8CD528-32AA-4A52-A7D9-30E4A5FE293F}" srcOrd="8" destOrd="0" presId="urn:microsoft.com/office/officeart/2005/8/layout/default"/>
    <dgm:cxn modelId="{BCEC3BEF-A6D1-4305-BADD-B7A9D7C2CE1C}" type="presParOf" srcId="{CC93E3D4-97CF-4249-8B39-FB812C995E0C}" destId="{929C7091-A217-4CF9-9618-FCE7E0B79004}" srcOrd="9" destOrd="0" presId="urn:microsoft.com/office/officeart/2005/8/layout/default"/>
    <dgm:cxn modelId="{BD54AF33-2877-4103-A78E-7500F5B9102A}" type="presParOf" srcId="{CC93E3D4-97CF-4249-8B39-FB812C995E0C}" destId="{E51EC259-2CFA-4D6F-B118-CAFDD215F4A1}" srcOrd="10" destOrd="0" presId="urn:microsoft.com/office/officeart/2005/8/layout/default"/>
    <dgm:cxn modelId="{09FB97FB-6D19-402B-B7EC-CA16D4999F5B}" type="presParOf" srcId="{CC93E3D4-97CF-4249-8B39-FB812C995E0C}" destId="{A0EC43D1-64E0-47AD-9E2F-4BC20F04DD53}" srcOrd="11" destOrd="0" presId="urn:microsoft.com/office/officeart/2005/8/layout/default"/>
    <dgm:cxn modelId="{A2B4F0F3-B77E-4438-9E5C-066FE3315F32}" type="presParOf" srcId="{CC93E3D4-97CF-4249-8B39-FB812C995E0C}" destId="{88F8AC3C-714C-43B2-9B5B-E7CD4A65D71A}" srcOrd="12" destOrd="0" presId="urn:microsoft.com/office/officeart/2005/8/layout/default"/>
    <dgm:cxn modelId="{3FF5CF24-E7EC-4F19-8E64-7F5AAE1B5EB4}" type="presParOf" srcId="{CC93E3D4-97CF-4249-8B39-FB812C995E0C}" destId="{8771C4EA-DF90-42E9-9510-D858B0C4DE57}" srcOrd="13" destOrd="0" presId="urn:microsoft.com/office/officeart/2005/8/layout/default"/>
    <dgm:cxn modelId="{77F52E73-6DE7-46FC-9FD6-A3379F502FE4}" type="presParOf" srcId="{CC93E3D4-97CF-4249-8B39-FB812C995E0C}" destId="{5D28D14E-9C3A-4CBE-A1FE-31DE9382CFA2}" srcOrd="14" destOrd="0" presId="urn:microsoft.com/office/officeart/2005/8/layout/default"/>
    <dgm:cxn modelId="{C328C393-5C05-4DBD-BE9F-253CEB65EAF0}" type="presParOf" srcId="{CC93E3D4-97CF-4249-8B39-FB812C995E0C}" destId="{A8A0B81B-71D1-40CA-922F-A6B390615E9D}" srcOrd="15" destOrd="0" presId="urn:microsoft.com/office/officeart/2005/8/layout/default"/>
    <dgm:cxn modelId="{BA88A1AB-2785-46B7-87C8-FF8E71E874D1}" type="presParOf" srcId="{CC93E3D4-97CF-4249-8B39-FB812C995E0C}" destId="{992DFBCF-A94F-4F2D-B38A-60589AD0F3C6}" srcOrd="16" destOrd="0" presId="urn:microsoft.com/office/officeart/2005/8/layout/default"/>
    <dgm:cxn modelId="{11D9ECD4-3451-4E63-9C00-447C8573A53B}" type="presParOf" srcId="{CC93E3D4-97CF-4249-8B39-FB812C995E0C}" destId="{BB306FA6-D211-43BF-928E-60B617FC6153}" srcOrd="17" destOrd="0" presId="urn:microsoft.com/office/officeart/2005/8/layout/default"/>
    <dgm:cxn modelId="{DF8914D8-CA71-49AD-8E9C-2294380E6889}" type="presParOf" srcId="{CC93E3D4-97CF-4249-8B39-FB812C995E0C}" destId="{6470F1C2-A6DB-4E7C-8AE6-AE139401E271}" srcOrd="1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5AAB16F-C3F2-4470-B0A4-7F6BF67B5A36}">
      <dsp:nvSpPr>
        <dsp:cNvPr id="0" name=""/>
        <dsp:cNvSpPr/>
      </dsp:nvSpPr>
      <dsp:spPr>
        <a:xfrm>
          <a:off x="0" y="2473"/>
          <a:ext cx="7527718" cy="106945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latin typeface="+mn-lt"/>
            </a:rPr>
            <a:t>No electioneering at the polling place, which is defined as any activity intended to influence voter’s ballot choices.</a:t>
          </a:r>
          <a:endParaRPr lang="en-US" sz="2000" kern="1200" dirty="0">
            <a:latin typeface="+mn-lt"/>
          </a:endParaRPr>
        </a:p>
      </dsp:txBody>
      <dsp:txXfrm>
        <a:off x="52206" y="54679"/>
        <a:ext cx="7423306" cy="965042"/>
      </dsp:txXfrm>
    </dsp:sp>
    <dsp:sp modelId="{D194D5BF-7962-47BB-85AF-457FFC82151B}">
      <dsp:nvSpPr>
        <dsp:cNvPr id="0" name=""/>
        <dsp:cNvSpPr/>
      </dsp:nvSpPr>
      <dsp:spPr>
        <a:xfrm>
          <a:off x="0" y="1138651"/>
          <a:ext cx="7527718" cy="106945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rPr>
            <a:t>Attire – no politically-themed attire or materials/clothing/buttons supporting a candidate, political party or ballot initiative.</a:t>
          </a:r>
        </a:p>
      </dsp:txBody>
      <dsp:txXfrm>
        <a:off x="52206" y="1190857"/>
        <a:ext cx="7423306" cy="965042"/>
      </dsp:txXfrm>
    </dsp:sp>
    <dsp:sp modelId="{5D18B821-F486-46EE-B6D8-06D55A38F941}">
      <dsp:nvSpPr>
        <dsp:cNvPr id="0" name=""/>
        <dsp:cNvSpPr/>
      </dsp:nvSpPr>
      <dsp:spPr>
        <a:xfrm>
          <a:off x="0" y="2212474"/>
          <a:ext cx="7527718" cy="106945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Conversation – no conversations about ballot candidates, political platforms of candidates, incumbency information or opinions on ballot initiatives such as referenda.</a:t>
          </a:r>
        </a:p>
      </dsp:txBody>
      <dsp:txXfrm>
        <a:off x="52206" y="2264680"/>
        <a:ext cx="7423306" cy="965042"/>
      </dsp:txXfrm>
    </dsp:sp>
    <dsp:sp modelId="{82506C55-950B-437E-9F6F-109855BAAA02}">
      <dsp:nvSpPr>
        <dsp:cNvPr id="0" name=""/>
        <dsp:cNvSpPr/>
      </dsp:nvSpPr>
      <dsp:spPr>
        <a:xfrm>
          <a:off x="0" y="3254941"/>
          <a:ext cx="7527718" cy="106945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Other political conversations: Avoid other political topics of conversation that could violate electioneering rules and make voters uncomfortable.</a:t>
          </a:r>
        </a:p>
      </dsp:txBody>
      <dsp:txXfrm>
        <a:off x="52206" y="3307147"/>
        <a:ext cx="7423306" cy="965042"/>
      </dsp:txXfrm>
    </dsp:sp>
    <dsp:sp modelId="{487DEA9C-C683-4745-AD15-D44103045756}">
      <dsp:nvSpPr>
        <dsp:cNvPr id="0" name=""/>
        <dsp:cNvSpPr/>
      </dsp:nvSpPr>
      <dsp:spPr>
        <a:xfrm>
          <a:off x="0" y="4328045"/>
          <a:ext cx="7527718" cy="1069454"/>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latin typeface="+mn-lt"/>
            </a:rPr>
            <a:t>Literature: polling places should not have any literature (signs, flyers, posters, newspapers, etc.) that could potentially influence voter’s ballot choices.  Those materials should be removed or covered up during voting hours.</a:t>
          </a:r>
        </a:p>
      </dsp:txBody>
      <dsp:txXfrm>
        <a:off x="52206" y="4380251"/>
        <a:ext cx="7423306" cy="9650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2A23D5-FBA0-4DB4-A46F-FB77A13215D9}">
      <dsp:nvSpPr>
        <dsp:cNvPr id="0" name=""/>
        <dsp:cNvSpPr/>
      </dsp:nvSpPr>
      <dsp:spPr>
        <a:xfrm>
          <a:off x="233648" y="2053"/>
          <a:ext cx="2576047" cy="154562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i="0" kern="1200" dirty="0"/>
            <a:t>Assistance can be provided during all aspects of the voting process including helping a voter move around the polling place.</a:t>
          </a:r>
          <a:endParaRPr lang="en-US" sz="1600" kern="1200" dirty="0"/>
        </a:p>
      </dsp:txBody>
      <dsp:txXfrm>
        <a:off x="233648" y="2053"/>
        <a:ext cx="2576047" cy="1545628"/>
      </dsp:txXfrm>
    </dsp:sp>
    <dsp:sp modelId="{6A181FDF-561A-4FAA-A3FD-B50E7E88707D}">
      <dsp:nvSpPr>
        <dsp:cNvPr id="0" name=""/>
        <dsp:cNvSpPr/>
      </dsp:nvSpPr>
      <dsp:spPr>
        <a:xfrm>
          <a:off x="3067300" y="2053"/>
          <a:ext cx="2576047" cy="154562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i="0" kern="1200" dirty="0"/>
            <a:t>All voters are eligible to use the accessible voting equipment and poll workers should make that option known to voters.</a:t>
          </a:r>
          <a:endParaRPr lang="en-US" sz="1600" kern="1200" dirty="0"/>
        </a:p>
      </dsp:txBody>
      <dsp:txXfrm>
        <a:off x="3067300" y="2053"/>
        <a:ext cx="2576047" cy="1545628"/>
      </dsp:txXfrm>
    </dsp:sp>
    <dsp:sp modelId="{13F836CB-33F8-4779-BB2E-AB293B5CDDDD}">
      <dsp:nvSpPr>
        <dsp:cNvPr id="0" name=""/>
        <dsp:cNvSpPr/>
      </dsp:nvSpPr>
      <dsp:spPr>
        <a:xfrm>
          <a:off x="5900952" y="2053"/>
          <a:ext cx="2576047" cy="154562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i="0" kern="1200" dirty="0"/>
            <a:t>All voters are eligible to receive assistance, either from a poll worker or from anyone of their choosing (provided it is not their boss or labor union representative).</a:t>
          </a:r>
          <a:endParaRPr lang="en-US" sz="1600" kern="1200" dirty="0"/>
        </a:p>
      </dsp:txBody>
      <dsp:txXfrm>
        <a:off x="5900952" y="2053"/>
        <a:ext cx="2576047" cy="1545628"/>
      </dsp:txXfrm>
    </dsp:sp>
    <dsp:sp modelId="{8B0D2C66-FD57-4595-A309-2486338C9E54}">
      <dsp:nvSpPr>
        <dsp:cNvPr id="0" name=""/>
        <dsp:cNvSpPr/>
      </dsp:nvSpPr>
      <dsp:spPr>
        <a:xfrm>
          <a:off x="8734604" y="2053"/>
          <a:ext cx="2576047" cy="154562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b="1" i="0" kern="1200" dirty="0"/>
            <a:t>Voter Registration – You can help with explaining and filling out the form to assist the voter.</a:t>
          </a:r>
          <a:endParaRPr lang="en-US" sz="1800" kern="1200" dirty="0"/>
        </a:p>
      </dsp:txBody>
      <dsp:txXfrm>
        <a:off x="8734604" y="2053"/>
        <a:ext cx="2576047" cy="1545628"/>
      </dsp:txXfrm>
    </dsp:sp>
    <dsp:sp modelId="{2D8CD528-32AA-4A52-A7D9-30E4A5FE293F}">
      <dsp:nvSpPr>
        <dsp:cNvPr id="0" name=""/>
        <dsp:cNvSpPr/>
      </dsp:nvSpPr>
      <dsp:spPr>
        <a:xfrm>
          <a:off x="233648" y="1805286"/>
          <a:ext cx="2576047" cy="154562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t>State Name and Address – If a voter cannot state their name and address at the poll book, a poll worker or assistant may state the name and address on the voter’s behalf.</a:t>
          </a:r>
          <a:endParaRPr lang="en-US" sz="1400" kern="1200" dirty="0"/>
        </a:p>
      </dsp:txBody>
      <dsp:txXfrm>
        <a:off x="233648" y="1805286"/>
        <a:ext cx="2576047" cy="1545628"/>
      </dsp:txXfrm>
    </dsp:sp>
    <dsp:sp modelId="{E51EC259-2CFA-4D6F-B118-CAFDD215F4A1}">
      <dsp:nvSpPr>
        <dsp:cNvPr id="0" name=""/>
        <dsp:cNvSpPr/>
      </dsp:nvSpPr>
      <dsp:spPr>
        <a:xfrm>
          <a:off x="3067300" y="1805286"/>
          <a:ext cx="2576047" cy="154562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t>Poll Book Signature – A voter may be exempted if voter cannot sign the poll book due to disability.  A voter can sign using an ‘X’ if that is their regular signature or mark.</a:t>
          </a:r>
          <a:endParaRPr lang="en-US" sz="1400" kern="1200" dirty="0"/>
        </a:p>
      </dsp:txBody>
      <dsp:txXfrm>
        <a:off x="3067300" y="1805286"/>
        <a:ext cx="2576047" cy="1545628"/>
      </dsp:txXfrm>
    </dsp:sp>
    <dsp:sp modelId="{88F8AC3C-714C-43B2-9B5B-E7CD4A65D71A}">
      <dsp:nvSpPr>
        <dsp:cNvPr id="0" name=""/>
        <dsp:cNvSpPr/>
      </dsp:nvSpPr>
      <dsp:spPr>
        <a:xfrm>
          <a:off x="5900952" y="1805286"/>
          <a:ext cx="2576047" cy="154562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b="1" i="0" kern="1200" dirty="0"/>
            <a:t>Voting – A voter can be assisted with filling out the ballot or using the accessible voting equipment.  The assistor must fill out the section on the ballot for assistor information to have that information recorded on the poll list.</a:t>
          </a:r>
          <a:endParaRPr lang="en-US" sz="1200" kern="1200" dirty="0"/>
        </a:p>
      </dsp:txBody>
      <dsp:txXfrm>
        <a:off x="5900952" y="1805286"/>
        <a:ext cx="2576047" cy="1545628"/>
      </dsp:txXfrm>
    </dsp:sp>
    <dsp:sp modelId="{5D28D14E-9C3A-4CBE-A1FE-31DE9382CFA2}">
      <dsp:nvSpPr>
        <dsp:cNvPr id="0" name=""/>
        <dsp:cNvSpPr/>
      </dsp:nvSpPr>
      <dsp:spPr>
        <a:xfrm>
          <a:off x="8734604" y="1805286"/>
          <a:ext cx="2576047" cy="154562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i="0" kern="1200" dirty="0"/>
            <a:t>Poll workers may assist voters with placing a ballot in box or machine.</a:t>
          </a:r>
          <a:endParaRPr lang="en-US" sz="2000" kern="1200" dirty="0"/>
        </a:p>
      </dsp:txBody>
      <dsp:txXfrm>
        <a:off x="8734604" y="1805286"/>
        <a:ext cx="2576047" cy="1545628"/>
      </dsp:txXfrm>
    </dsp:sp>
    <dsp:sp modelId="{992DFBCF-A94F-4F2D-B38A-60589AD0F3C6}">
      <dsp:nvSpPr>
        <dsp:cNvPr id="0" name=""/>
        <dsp:cNvSpPr/>
      </dsp:nvSpPr>
      <dsp:spPr>
        <a:xfrm>
          <a:off x="3067300" y="3608519"/>
          <a:ext cx="2576047" cy="154562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i="0" kern="1200" dirty="0"/>
            <a:t>Curbside voting is required to be offered at each Wisconsin polling place regardless of the presence and availability of accessible voting equipment</a:t>
          </a:r>
          <a:endParaRPr lang="en-US" sz="1400" kern="1200" dirty="0"/>
        </a:p>
      </dsp:txBody>
      <dsp:txXfrm>
        <a:off x="3067300" y="3608519"/>
        <a:ext cx="2576047" cy="1545628"/>
      </dsp:txXfrm>
    </dsp:sp>
    <dsp:sp modelId="{6470F1C2-A6DB-4E7C-8AE6-AE139401E271}">
      <dsp:nvSpPr>
        <dsp:cNvPr id="0" name=""/>
        <dsp:cNvSpPr/>
      </dsp:nvSpPr>
      <dsp:spPr>
        <a:xfrm>
          <a:off x="5900952" y="3608519"/>
          <a:ext cx="2576047" cy="1545628"/>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b="0" i="0" kern="1200" dirty="0"/>
            <a:t>Treat all voters with respect and courtesy!</a:t>
          </a:r>
          <a:endParaRPr lang="en-US" sz="2800" kern="1200" dirty="0"/>
        </a:p>
      </dsp:txBody>
      <dsp:txXfrm>
        <a:off x="5900952" y="3608519"/>
        <a:ext cx="2576047" cy="1545628"/>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32BE22-BCF5-218A-BCDB-9D6463B9A4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36C6B9B-3CD0-9D38-9EB7-8FC9403B85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A62055-8DBD-6042-92AC-66DE479F90DE}" type="datetimeFigureOut">
              <a:rPr lang="en-US" smtClean="0"/>
              <a:t>1/29/2026</a:t>
            </a:fld>
            <a:endParaRPr lang="en-US" dirty="0"/>
          </a:p>
        </p:txBody>
      </p:sp>
      <p:sp>
        <p:nvSpPr>
          <p:cNvPr id="4" name="Footer Placeholder 3">
            <a:extLst>
              <a:ext uri="{FF2B5EF4-FFF2-40B4-BE49-F238E27FC236}">
                <a16:creationId xmlns:a16="http://schemas.microsoft.com/office/drawing/2014/main" id="{7745B14E-D4D7-1E40-CD23-AE797C2368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Tree>
    <p:extLst>
      <p:ext uri="{BB962C8B-B14F-4D97-AF65-F5344CB8AC3E}">
        <p14:creationId xmlns:p14="http://schemas.microsoft.com/office/powerpoint/2010/main" val="3713512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FFEE50A-AB77-49BE-9076-23C4C8D08BB2}" type="datetimeFigureOut">
              <a:rPr lang="en-US" smtClean="0"/>
              <a:t>1/29/2026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09883-B744-4FDD-8623-D69A66650022}" type="slidenum">
              <a:rPr lang="en-US" smtClean="0"/>
              <a:t>‹#›</a:t>
            </a:fld>
            <a:endParaRPr lang="en-US" dirty="0"/>
          </a:p>
        </p:txBody>
      </p:sp>
    </p:spTree>
    <p:extLst>
      <p:ext uri="{BB962C8B-B14F-4D97-AF65-F5344CB8AC3E}">
        <p14:creationId xmlns:p14="http://schemas.microsoft.com/office/powerpoint/2010/main" val="142764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1</a:t>
            </a:fld>
            <a:endParaRPr lang="en-US" dirty="0"/>
          </a:p>
        </p:txBody>
      </p:sp>
    </p:spTree>
    <p:extLst>
      <p:ext uri="{BB962C8B-B14F-4D97-AF65-F5344CB8AC3E}">
        <p14:creationId xmlns:p14="http://schemas.microsoft.com/office/powerpoint/2010/main" val="265202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2</a:t>
            </a:fld>
            <a:endParaRPr lang="en-US" dirty="0"/>
          </a:p>
        </p:txBody>
      </p:sp>
    </p:spTree>
    <p:extLst>
      <p:ext uri="{BB962C8B-B14F-4D97-AF65-F5344CB8AC3E}">
        <p14:creationId xmlns:p14="http://schemas.microsoft.com/office/powerpoint/2010/main" val="3341551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4</a:t>
            </a:fld>
            <a:endParaRPr lang="en-US" dirty="0"/>
          </a:p>
        </p:txBody>
      </p:sp>
    </p:spTree>
    <p:extLst>
      <p:ext uri="{BB962C8B-B14F-4D97-AF65-F5344CB8AC3E}">
        <p14:creationId xmlns:p14="http://schemas.microsoft.com/office/powerpoint/2010/main" val="3704363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5</a:t>
            </a:fld>
            <a:endParaRPr lang="en-US" dirty="0"/>
          </a:p>
        </p:txBody>
      </p:sp>
    </p:spTree>
    <p:extLst>
      <p:ext uri="{BB962C8B-B14F-4D97-AF65-F5344CB8AC3E}">
        <p14:creationId xmlns:p14="http://schemas.microsoft.com/office/powerpoint/2010/main" val="896820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8</a:t>
            </a:fld>
            <a:endParaRPr lang="en-US" dirty="0"/>
          </a:p>
        </p:txBody>
      </p:sp>
    </p:spTree>
    <p:extLst>
      <p:ext uri="{BB962C8B-B14F-4D97-AF65-F5344CB8AC3E}">
        <p14:creationId xmlns:p14="http://schemas.microsoft.com/office/powerpoint/2010/main" val="3748998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11</a:t>
            </a:fld>
            <a:endParaRPr lang="en-US" dirty="0"/>
          </a:p>
        </p:txBody>
      </p:sp>
    </p:spTree>
    <p:extLst>
      <p:ext uri="{BB962C8B-B14F-4D97-AF65-F5344CB8AC3E}">
        <p14:creationId xmlns:p14="http://schemas.microsoft.com/office/powerpoint/2010/main" val="321455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36</a:t>
            </a:fld>
            <a:endParaRPr lang="en-US" dirty="0"/>
          </a:p>
        </p:txBody>
      </p:sp>
    </p:spTree>
    <p:extLst>
      <p:ext uri="{BB962C8B-B14F-4D97-AF65-F5344CB8AC3E}">
        <p14:creationId xmlns:p14="http://schemas.microsoft.com/office/powerpoint/2010/main" val="25707651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defRPr sz="7000"/>
            </a:lvl1pPr>
          </a:lstStyle>
          <a:p>
            <a:r>
              <a:rPr lang="en-US" dirty="0"/>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11" name="Object 1">
            <a:extLst>
              <a:ext uri="{FF2B5EF4-FFF2-40B4-BE49-F238E27FC236}">
                <a16:creationId xmlns:a16="http://schemas.microsoft.com/office/drawing/2014/main" id="{056E6431-5C32-6197-AA1B-37637943138D}"/>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3"/>
            <a:ext cx="6400800" cy="1828800"/>
          </a:xfrm>
        </p:spPr>
        <p:txBody>
          <a:bodyPr lIns="0" tIns="0" rIns="0" bIns="0">
            <a:noAutofit/>
          </a:bodyPr>
          <a:lstStyle>
            <a:lvl1pPr>
              <a:defRPr baseline="0"/>
            </a:lvl1pPr>
          </a:lstStyle>
          <a:p>
            <a:r>
              <a:rPr lang="en-US" dirty="0"/>
              <a:t>Click to add 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6" name="Content Placeholder 5">
            <a:extLst>
              <a:ext uri="{FF2B5EF4-FFF2-40B4-BE49-F238E27FC236}">
                <a16:creationId xmlns:a16="http://schemas.microsoft.com/office/drawing/2014/main" id="{1CA1AC91-E5AE-A457-178C-6A577DAAF4C4}"/>
              </a:ext>
            </a:extLst>
          </p:cNvPr>
          <p:cNvSpPr>
            <a:spLocks noGrp="1"/>
          </p:cNvSpPr>
          <p:nvPr>
            <p:ph sz="quarter" idx="14" hasCustomPrompt="1"/>
          </p:nvPr>
        </p:nvSpPr>
        <p:spPr>
          <a:xfrm>
            <a:off x="811185" y="2774786"/>
            <a:ext cx="6400800" cy="3257550"/>
          </a:xfrm>
        </p:spPr>
        <p:txBody>
          <a:bodyPr lIns="0"/>
          <a:lstStyle>
            <a:lvl1pPr marL="0" indent="0">
              <a:buNone/>
              <a:defRPr sz="2400"/>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4">
            <a:extLst>
              <a:ext uri="{FF2B5EF4-FFF2-40B4-BE49-F238E27FC236}">
                <a16:creationId xmlns:a16="http://schemas.microsoft.com/office/drawing/2014/main" id="{9D4FED77-2877-7D28-E27C-7BE9F5E7393A}"/>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4" name="Slide Number Placeholder 5">
            <a:extLst>
              <a:ext uri="{FF2B5EF4-FFF2-40B4-BE49-F238E27FC236}">
                <a16:creationId xmlns:a16="http://schemas.microsoft.com/office/drawing/2014/main" id="{90785AC1-54EA-61EE-115B-C1910CC60A62}"/>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64587433"/>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Picture">
    <p:bg>
      <p:bgPr>
        <a:solidFill>
          <a:schemeClr val="accent3"/>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0B2CA14-03DC-FC05-7713-E0261B4B2F3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642" b="69630"/>
          <a:stretch>
            <a:fillRect/>
          </a:stretch>
        </p:blipFill>
        <p:spPr>
          <a:xfrm>
            <a:off x="1" y="4775200"/>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5" name="Freeform 4">
            <a:extLst>
              <a:ext uri="{FF2B5EF4-FFF2-40B4-BE49-F238E27FC236}">
                <a16:creationId xmlns:a16="http://schemas.microsoft.com/office/drawing/2014/main" id="{5EC223C2-E475-8E7A-48D4-A9BC2EB6931C}"/>
              </a:ext>
              <a:ext uri="{C183D7F6-B498-43B3-948B-1728B52AA6E4}">
                <adec:decorative xmlns:adec="http://schemas.microsoft.com/office/drawing/2017/decorative" val="1"/>
              </a:ext>
            </a:extLst>
          </p:cNvPr>
          <p:cNvSpPr/>
          <p:nvPr userDrawn="1"/>
        </p:nvSpPr>
        <p:spPr>
          <a:xfrm>
            <a:off x="9249382" y="1747860"/>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Oval 5">
            <a:extLst>
              <a:ext uri="{FF2B5EF4-FFF2-40B4-BE49-F238E27FC236}">
                <a16:creationId xmlns:a16="http://schemas.microsoft.com/office/drawing/2014/main" id="{1BD9D7CE-BCD9-0B12-1945-C5FFE31A7DAE}"/>
              </a:ext>
              <a:ext uri="{C183D7F6-B498-43B3-948B-1728B52AA6E4}">
                <adec:decorative xmlns:adec="http://schemas.microsoft.com/office/drawing/2017/decorative" val="1"/>
              </a:ext>
            </a:extLst>
          </p:cNvPr>
          <p:cNvSpPr/>
          <p:nvPr userDrawn="1"/>
        </p:nvSpPr>
        <p:spPr>
          <a:xfrm>
            <a:off x="8793014" y="361075"/>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2" name="Title 1">
            <a:extLst>
              <a:ext uri="{FF2B5EF4-FFF2-40B4-BE49-F238E27FC236}">
                <a16:creationId xmlns:a16="http://schemas.microsoft.com/office/drawing/2014/main" id="{9455275E-28AB-F0B7-E799-5116B11205DF}"/>
              </a:ext>
            </a:extLst>
          </p:cNvPr>
          <p:cNvSpPr>
            <a:spLocks noGrp="1"/>
          </p:cNvSpPr>
          <p:nvPr>
            <p:ph type="title" hasCustomPrompt="1"/>
          </p:nvPr>
        </p:nvSpPr>
        <p:spPr>
          <a:xfrm>
            <a:off x="811185" y="827307"/>
            <a:ext cx="6400800" cy="5203387"/>
          </a:xfrm>
        </p:spPr>
        <p:txBody>
          <a:bodyPr lIns="0" tIns="0" rIns="0" bIns="0" anchor="ctr">
            <a:noAutofit/>
          </a:bodyPr>
          <a:lstStyle>
            <a:lvl1pPr>
              <a:defRPr sz="5400"/>
            </a:lvl1pPr>
          </a:lstStyle>
          <a:p>
            <a:r>
              <a:rPr lang="en-US" dirty="0"/>
              <a:t>Click to add title</a:t>
            </a:r>
          </a:p>
        </p:txBody>
      </p:sp>
      <p:sp>
        <p:nvSpPr>
          <p:cNvPr id="13" name="Picture Placeholder 12">
            <a:extLst>
              <a:ext uri="{FF2B5EF4-FFF2-40B4-BE49-F238E27FC236}">
                <a16:creationId xmlns:a16="http://schemas.microsoft.com/office/drawing/2014/main" id="{97BD7E0A-39A9-0CF7-F1CE-E777075BFAA9}"/>
              </a:ext>
            </a:extLst>
          </p:cNvPr>
          <p:cNvSpPr>
            <a:spLocks noGrp="1"/>
          </p:cNvSpPr>
          <p:nvPr>
            <p:ph type="pic" sz="quarter" idx="15"/>
          </p:nvPr>
        </p:nvSpPr>
        <p:spPr>
          <a:xfrm>
            <a:off x="7401915" y="304690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ln w="57150">
            <a:noFill/>
          </a:ln>
        </p:spPr>
        <p:txBody>
          <a:bodyPr wrap="square" tIns="1371600">
            <a:noAutofit/>
          </a:bodyPr>
          <a:lstStyle>
            <a:lvl1pPr marL="0" indent="0" algn="ctr">
              <a:buNone/>
              <a:defRPr sz="1600"/>
            </a:lvl1pPr>
          </a:lstStyle>
          <a:p>
            <a:r>
              <a:rPr lang="en-US"/>
              <a:t>Click icon to add picture</a:t>
            </a:r>
            <a:endParaRPr lang="en-US" dirty="0"/>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07316365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bg>
      <p:bgPr>
        <a:solidFill>
          <a:schemeClr val="accent3"/>
        </a:solidFill>
        <a:effectLst/>
      </p:bgPr>
    </p:bg>
    <p:spTree>
      <p:nvGrpSpPr>
        <p:cNvPr id="1" name=""/>
        <p:cNvGrpSpPr/>
        <p:nvPr/>
      </p:nvGrpSpPr>
      <p:grpSpPr>
        <a:xfrm>
          <a:off x="0" y="0"/>
          <a:ext cx="0" cy="0"/>
          <a:chOff x="0" y="0"/>
          <a:chExt cx="0" cy="0"/>
        </a:xfrm>
      </p:grpSpPr>
      <p:pic>
        <p:nvPicPr>
          <p:cNvPr id="2" name="Object 1">
            <a:extLst>
              <a:ext uri="{FF2B5EF4-FFF2-40B4-BE49-F238E27FC236}">
                <a16:creationId xmlns:a16="http://schemas.microsoft.com/office/drawing/2014/main" id="{269C21E5-B8EE-7438-A771-34BC8006E138}"/>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385898" y="0"/>
            <a:ext cx="1574573" cy="3954463"/>
          </a:xfrm>
          <a:prstGeom prst="rect">
            <a:avLst/>
          </a:prstGeom>
        </p:spPr>
      </p:pic>
      <p:sp>
        <p:nvSpPr>
          <p:cNvPr id="3" name="Oval 2">
            <a:extLst>
              <a:ext uri="{FF2B5EF4-FFF2-40B4-BE49-F238E27FC236}">
                <a16:creationId xmlns:a16="http://schemas.microsoft.com/office/drawing/2014/main" id="{18F333FA-6DDE-DB6C-73BB-FE8387977425}"/>
              </a:ext>
              <a:ext uri="{C183D7F6-B498-43B3-948B-1728B52AA6E4}">
                <adec:decorative xmlns:adec="http://schemas.microsoft.com/office/drawing/2017/decorative" val="1"/>
              </a:ext>
            </a:extLst>
          </p:cNvPr>
          <p:cNvSpPr/>
          <p:nvPr userDrawn="1"/>
        </p:nvSpPr>
        <p:spPr>
          <a:xfrm>
            <a:off x="9115508" y="4240999"/>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5" name="Title 1">
            <a:extLst>
              <a:ext uri="{FF2B5EF4-FFF2-40B4-BE49-F238E27FC236}">
                <a16:creationId xmlns:a16="http://schemas.microsoft.com/office/drawing/2014/main" id="{AB87953E-96F2-8BCC-B295-E1033E7D2747}"/>
              </a:ext>
            </a:extLst>
          </p:cNvPr>
          <p:cNvSpPr>
            <a:spLocks noGrp="1"/>
          </p:cNvSpPr>
          <p:nvPr>
            <p:ph type="title" hasCustomPrompt="1"/>
          </p:nvPr>
        </p:nvSpPr>
        <p:spPr>
          <a:xfrm>
            <a:off x="811185" y="621972"/>
            <a:ext cx="7599718" cy="3051394"/>
          </a:xfrm>
        </p:spPr>
        <p:txBody>
          <a:bodyPr lIns="0" tIns="0" rIns="0" bIns="0" anchor="b">
            <a:noAutofit/>
          </a:bodyPr>
          <a:lstStyle>
            <a:lvl1pPr>
              <a:defRPr sz="5400"/>
            </a:lvl1pPr>
          </a:lstStyle>
          <a:p>
            <a:r>
              <a:rPr lang="en-US" dirty="0"/>
              <a:t>Click to add title</a:t>
            </a:r>
          </a:p>
        </p:txBody>
      </p:sp>
      <p:sp>
        <p:nvSpPr>
          <p:cNvPr id="6" name="Text Placeholder 15">
            <a:extLst>
              <a:ext uri="{FF2B5EF4-FFF2-40B4-BE49-F238E27FC236}">
                <a16:creationId xmlns:a16="http://schemas.microsoft.com/office/drawing/2014/main" id="{0A627B70-91C8-40B9-6189-B29749FF6E92}"/>
              </a:ext>
            </a:extLst>
          </p:cNvPr>
          <p:cNvSpPr>
            <a:spLocks noGrp="1"/>
          </p:cNvSpPr>
          <p:nvPr>
            <p:ph type="body" sz="quarter" idx="14" hasCustomPrompt="1"/>
          </p:nvPr>
        </p:nvSpPr>
        <p:spPr>
          <a:xfrm>
            <a:off x="811185" y="3965028"/>
            <a:ext cx="7599718" cy="1493781"/>
          </a:xfrm>
        </p:spPr>
        <p:txBody>
          <a:bodyPr lIns="0" tIns="0" rIns="0" bIns="0">
            <a:noAutofit/>
          </a:bodyPr>
          <a:lstStyle>
            <a:lvl1pPr marL="0" indent="0">
              <a:buNone/>
              <a:defRPr sz="2400" b="1" i="0">
                <a:solidFill>
                  <a:schemeClr val="accent4"/>
                </a:solidFill>
                <a:latin typeface="+mj-lt"/>
                <a:cs typeface="Arial" panose="020B0604020202020204" pitchFamily="34" charset="0"/>
              </a:defRPr>
            </a:lvl1pPr>
            <a:lvl2pPr marL="457200" indent="0">
              <a:buNone/>
              <a:defRPr sz="1800" b="1" i="0">
                <a:latin typeface="Arial Black" panose="020B0604020202020204" pitchFamily="34" charset="0"/>
                <a:cs typeface="Arial Black" panose="020B0604020202020204" pitchFamily="34" charset="0"/>
              </a:defRPr>
            </a:lvl2pPr>
          </a:lstStyle>
          <a:p>
            <a:r>
              <a:rPr lang="en-US" dirty="0"/>
              <a:t>Click to add subtitle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15894702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bg>
      <p:bgPr>
        <a:solidFill>
          <a:schemeClr val="accent3"/>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C12813-DBA6-41C2-2418-83919E059FED}"/>
              </a:ext>
              <a:ext uri="{C183D7F6-B498-43B3-948B-1728B52AA6E4}">
                <adec:decorative xmlns:adec="http://schemas.microsoft.com/office/drawing/2017/decorative" val="1"/>
              </a:ext>
            </a:extLst>
          </p:cNvPr>
          <p:cNvGrpSpPr/>
          <p:nvPr userDrawn="1"/>
        </p:nvGrpSpPr>
        <p:grpSpPr>
          <a:xfrm rot="10800000">
            <a:off x="741680" y="0"/>
            <a:ext cx="2133966" cy="2133966"/>
            <a:chOff x="9654699" y="2229295"/>
            <a:chExt cx="2133966" cy="2133966"/>
          </a:xfrm>
        </p:grpSpPr>
        <p:sp>
          <p:nvSpPr>
            <p:cNvPr id="5" name="Freeform 4">
              <a:extLst>
                <a:ext uri="{FF2B5EF4-FFF2-40B4-BE49-F238E27FC236}">
                  <a16:creationId xmlns:a16="http://schemas.microsoft.com/office/drawing/2014/main" id="{C2A74540-7988-B712-8AB1-9EE03FE1EC8A}"/>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Freeform 5">
              <a:extLst>
                <a:ext uri="{FF2B5EF4-FFF2-40B4-BE49-F238E27FC236}">
                  <a16:creationId xmlns:a16="http://schemas.microsoft.com/office/drawing/2014/main" id="{736CF9A1-91DA-6419-08F2-4CC262EA4D1E}"/>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Graphic 8">
            <a:extLst>
              <a:ext uri="{FF2B5EF4-FFF2-40B4-BE49-F238E27FC236}">
                <a16:creationId xmlns:a16="http://schemas.microsoft.com/office/drawing/2014/main" id="{AAAE3BC0-55AE-B520-F2B8-50BF886EF7E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52884" r="34757"/>
          <a:stretch>
            <a:fillRect/>
          </a:stretch>
        </p:blipFill>
        <p:spPr>
          <a:xfrm flipH="1" flipV="1">
            <a:off x="0" y="3626779"/>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14" name="Title 1">
            <a:extLst>
              <a:ext uri="{FF2B5EF4-FFF2-40B4-BE49-F238E27FC236}">
                <a16:creationId xmlns:a16="http://schemas.microsoft.com/office/drawing/2014/main" id="{7B29A2F3-C289-9762-6F9F-DA18D322DF07}"/>
              </a:ext>
            </a:extLst>
          </p:cNvPr>
          <p:cNvSpPr>
            <a:spLocks noGrp="1"/>
          </p:cNvSpPr>
          <p:nvPr>
            <p:ph type="title" hasCustomPrompt="1"/>
          </p:nvPr>
        </p:nvSpPr>
        <p:spPr>
          <a:xfrm>
            <a:off x="4953000" y="621972"/>
            <a:ext cx="6400800" cy="1828800"/>
          </a:xfrm>
        </p:spPr>
        <p:txBody>
          <a:bodyPr lIns="0" tIns="0" rIns="0" bIns="0">
            <a:noAutofit/>
          </a:bodyPr>
          <a:lstStyle/>
          <a:p>
            <a:r>
              <a:rPr lang="en-US" dirty="0"/>
              <a:t>Click to add title</a:t>
            </a:r>
          </a:p>
        </p:txBody>
      </p:sp>
      <p:sp>
        <p:nvSpPr>
          <p:cNvPr id="2" name="Content Placeholder 2">
            <a:extLst>
              <a:ext uri="{FF2B5EF4-FFF2-40B4-BE49-F238E27FC236}">
                <a16:creationId xmlns:a16="http://schemas.microsoft.com/office/drawing/2014/main" id="{8F2A1870-E86B-5125-7AB3-A1F5DF7E7528}"/>
              </a:ext>
            </a:extLst>
          </p:cNvPr>
          <p:cNvSpPr>
            <a:spLocks noGrp="1"/>
          </p:cNvSpPr>
          <p:nvPr>
            <p:ph sz="quarter" idx="26" hasCustomPrompt="1"/>
          </p:nvPr>
        </p:nvSpPr>
        <p:spPr>
          <a:xfrm>
            <a:off x="4953000" y="2768043"/>
            <a:ext cx="6400799" cy="3231221"/>
          </a:xfrm>
        </p:spPr>
        <p:txBody>
          <a:bodyPr lIns="0" tIns="0" rIns="0" bIns="0"/>
          <a:lstStyle>
            <a:lvl1pPr marL="0" indent="0">
              <a:buNone/>
              <a:defRPr sz="1800"/>
            </a:lvl1pPr>
            <a:lvl2pPr marL="411480">
              <a:defRPr sz="1600"/>
            </a:lvl2pPr>
            <a:lvl3pPr marL="685800">
              <a:defRPr sz="1400"/>
            </a:lvl3pPr>
            <a:lvl4pPr marL="1051560">
              <a:defRPr sz="1200"/>
            </a:lvl4pPr>
            <a:lvl5pPr marL="1417320">
              <a:defRPr sz="10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Footer Placeholder 4">
            <a:extLst>
              <a:ext uri="{FF2B5EF4-FFF2-40B4-BE49-F238E27FC236}">
                <a16:creationId xmlns:a16="http://schemas.microsoft.com/office/drawing/2014/main" id="{F1FE2A1C-A3CC-9D8B-DE44-FDE1132F7FC5}"/>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11" name="Slide Number Placeholder 5">
            <a:extLst>
              <a:ext uri="{FF2B5EF4-FFF2-40B4-BE49-F238E27FC236}">
                <a16:creationId xmlns:a16="http://schemas.microsoft.com/office/drawing/2014/main" id="{23C454DD-C924-8468-6944-AF53508CD86B}"/>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568825615"/>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Pictur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2"/>
            <a:ext cx="6400800" cy="3051393"/>
          </a:xfrm>
        </p:spPr>
        <p:txBody>
          <a:bodyPr lIns="0" tIns="0" rIns="0" bIns="0" anchor="b">
            <a:noAutofit/>
          </a:bodyPr>
          <a:lstStyle>
            <a:lvl1pPr>
              <a:defRPr sz="5400" baseline="0"/>
            </a:lvl1pPr>
          </a:lstStyle>
          <a:p>
            <a:r>
              <a:rPr lang="en-US" dirty="0"/>
              <a:t>Click to add title</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en-US" sz="2400" b="1" i="0" dirty="0">
                <a:solidFill>
                  <a:schemeClr val="accent4"/>
                </a:solidFill>
                <a:latin typeface="+mj-lt"/>
                <a:cs typeface="Arial Black" panose="020B0604020202020204" pitchFamily="34" charset="0"/>
              </a:defRPr>
            </a:lvl1pPr>
          </a:lstStyle>
          <a:p>
            <a:pPr marL="228600" lvl="0" indent="-228600"/>
            <a:r>
              <a:rPr lang="en-US" dirty="0"/>
              <a:t>Click to add subtitle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Picture Placeholder 2">
            <a:extLst>
              <a:ext uri="{FF2B5EF4-FFF2-40B4-BE49-F238E27FC236}">
                <a16:creationId xmlns:a16="http://schemas.microsoft.com/office/drawing/2014/main" id="{6038EDAF-6CF8-D96E-EB91-CAFEBE0CA195}"/>
              </a:ext>
            </a:extLst>
          </p:cNvPr>
          <p:cNvSpPr>
            <a:spLocks noGrp="1"/>
          </p:cNvSpPr>
          <p:nvPr>
            <p:ph type="pic" sz="quarter"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chemeClr val="accent3"/>
          </a:solidFill>
          <a:ln w="57150">
            <a:noFill/>
          </a:ln>
        </p:spPr>
        <p:txBody>
          <a:bodyPr wrap="square" tIns="1188720">
            <a:noAutofit/>
          </a:bodyPr>
          <a:lstStyle>
            <a:lvl1pPr marL="0" indent="0" algn="ctr">
              <a:buNone/>
              <a:defRPr sz="1600"/>
            </a:lvl1pPr>
          </a:lstStyle>
          <a:p>
            <a:r>
              <a:rPr lang="en-US"/>
              <a:t>Click icon to add picture</a:t>
            </a:r>
            <a:endParaRPr lang="en-US" dirty="0"/>
          </a:p>
        </p:txBody>
      </p:sp>
      <p:sp>
        <p:nvSpPr>
          <p:cNvPr id="6" name="Footer Placeholder 4">
            <a:extLst>
              <a:ext uri="{FF2B5EF4-FFF2-40B4-BE49-F238E27FC236}">
                <a16:creationId xmlns:a16="http://schemas.microsoft.com/office/drawing/2014/main" id="{BE148B4D-CB0B-8B95-BA58-B33DE05305B9}"/>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9" name="Slide Number Placeholder 5">
            <a:extLst>
              <a:ext uri="{FF2B5EF4-FFF2-40B4-BE49-F238E27FC236}">
                <a16:creationId xmlns:a16="http://schemas.microsoft.com/office/drawing/2014/main" id="{9B895145-43B3-C337-08C1-C009F83D87F4}"/>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523883795"/>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3">
    <p:bg>
      <p:bgPr>
        <a:solidFill>
          <a:schemeClr val="accent3"/>
        </a:solidFill>
        <a:effectLst/>
      </p:bgPr>
    </p:bg>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dirty="0"/>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7688650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1">
    <p:bg>
      <p:bgPr>
        <a:solidFill>
          <a:schemeClr val="accent3"/>
        </a:solidFill>
        <a:effectLst/>
      </p:bgPr>
    </p:bg>
    <p:spTree>
      <p:nvGrpSpPr>
        <p:cNvPr id="1" name=""/>
        <p:cNvGrpSpPr/>
        <p:nvPr/>
      </p:nvGrpSpPr>
      <p:grpSpPr>
        <a:xfrm>
          <a:off x="0" y="0"/>
          <a:ext cx="0" cy="0"/>
          <a:chOff x="0" y="0"/>
          <a:chExt cx="0" cy="0"/>
        </a:xfrm>
      </p:grpSpPr>
      <p:pic>
        <p:nvPicPr>
          <p:cNvPr id="4" name="Object 1">
            <a:extLst>
              <a:ext uri="{FF2B5EF4-FFF2-40B4-BE49-F238E27FC236}">
                <a16:creationId xmlns:a16="http://schemas.microsoft.com/office/drawing/2014/main" id="{83F8143D-16B1-4CE2-1910-9E507492215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10800000">
            <a:off x="1084203" y="4586286"/>
            <a:ext cx="1574573" cy="2271713"/>
          </a:xfrm>
          <a:prstGeom prst="rect">
            <a:avLst/>
          </a:prstGeom>
        </p:spPr>
      </p:pic>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p>
            <a:r>
              <a:rPr lang="en-US" dirty="0"/>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051560" indent="-228600">
              <a:buFont typeface="+mj-lt"/>
              <a:buAutoNum type="alphaLcParenR"/>
              <a:defRPr sz="1800"/>
            </a:lvl4pPr>
            <a:lvl5pPr marL="1417320" indent="-228600">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62769895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Picture ">
    <p:bg>
      <p:bgPr>
        <a:solidFill>
          <a:schemeClr val="accent3"/>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5028" b="78285"/>
          <a:stretch/>
        </p:blipFill>
        <p:spPr>
          <a:xfrm>
            <a:off x="0" y="5368807"/>
            <a:ext cx="3769950" cy="1489194"/>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p>
            <a:r>
              <a:rPr lang="en-US" dirty="0"/>
              <a:t>Click to add title</a:t>
            </a:r>
          </a:p>
        </p:txBody>
      </p:sp>
      <p:sp>
        <p:nvSpPr>
          <p:cNvPr id="5" name="Oval 4">
            <a:extLst>
              <a:ext uri="{FF2B5EF4-FFF2-40B4-BE49-F238E27FC236}">
                <a16:creationId xmlns:a16="http://schemas.microsoft.com/office/drawing/2014/main" id="{CFE945C7-CAAC-C9B4-0B56-EC62E53C8DB6}"/>
              </a:ext>
              <a:ext uri="{C183D7F6-B498-43B3-948B-1728B52AA6E4}">
                <adec:decorative xmlns:adec="http://schemas.microsoft.com/office/drawing/2017/decorative" val="1"/>
              </a:ext>
            </a:extLst>
          </p:cNvPr>
          <p:cNvSpPr/>
          <p:nvPr userDrawn="1"/>
        </p:nvSpPr>
        <p:spPr>
          <a:xfrm>
            <a:off x="8282467" y="5439854"/>
            <a:ext cx="1096391" cy="10963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p:nvPr userDrawn="1"/>
        </p:nvSpPr>
        <p:spPr>
          <a:xfrm>
            <a:off x="9616629" y="3758740"/>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lvl1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2" name="Picture Placeholder 31">
            <a:extLst>
              <a:ext uri="{FF2B5EF4-FFF2-40B4-BE49-F238E27FC236}">
                <a16:creationId xmlns:a16="http://schemas.microsoft.com/office/drawing/2014/main" id="{C0463C33-FF99-2443-BE5D-682AC8CB8B70}"/>
              </a:ext>
            </a:extLst>
          </p:cNvPr>
          <p:cNvSpPr>
            <a:spLocks noGrp="1"/>
          </p:cNvSpPr>
          <p:nvPr>
            <p:ph type="pic" sz="quarter"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a:noAutofit/>
          </a:bodyPr>
          <a:lstStyle>
            <a:lvl1pPr marL="0" indent="0" algn="ctr">
              <a:buNone/>
              <a:defRPr sz="1600"/>
            </a:lvl1pPr>
          </a:lstStyle>
          <a:p>
            <a:r>
              <a:rPr lang="en-US"/>
              <a:t>Click icon to add picture</a:t>
            </a:r>
            <a:endParaRPr lang="en-US" dirty="0"/>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971806796"/>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Table">
    <p:bg>
      <p:bgPr>
        <a:solidFill>
          <a:schemeClr val="accent3"/>
        </a:solidFill>
        <a:effectLst/>
      </p:bgPr>
    </p:bg>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D978EB2-1AE7-BB87-954B-F3DBF5080553}"/>
              </a:ext>
            </a:extLst>
          </p:cNvPr>
          <p:cNvSpPr>
            <a:spLocks noGrp="1"/>
          </p:cNvSpPr>
          <p:nvPr>
            <p:ph type="title" hasCustomPrompt="1"/>
          </p:nvPr>
        </p:nvSpPr>
        <p:spPr>
          <a:xfrm>
            <a:off x="811184" y="621973"/>
            <a:ext cx="10569634" cy="1801793"/>
          </a:xfrm>
        </p:spPr>
        <p:txBody>
          <a:bodyPr lIns="0" tIns="0" rIns="0" bIns="0">
            <a:noAutofit/>
          </a:bodyPr>
          <a:lstStyle/>
          <a:p>
            <a:r>
              <a:rPr lang="en-US" dirty="0"/>
              <a:t>Click to add title</a:t>
            </a:r>
          </a:p>
        </p:txBody>
      </p:sp>
      <p:sp>
        <p:nvSpPr>
          <p:cNvPr id="2" name="Content Placeholder 2">
            <a:extLst>
              <a:ext uri="{FF2B5EF4-FFF2-40B4-BE49-F238E27FC236}">
                <a16:creationId xmlns:a16="http://schemas.microsoft.com/office/drawing/2014/main" id="{1406BDC3-2B84-117A-BF71-A331C1DD6BCB}"/>
              </a:ext>
            </a:extLst>
          </p:cNvPr>
          <p:cNvSpPr>
            <a:spLocks noGrp="1"/>
          </p:cNvSpPr>
          <p:nvPr>
            <p:ph sz="quarter" idx="26" hasCustomPrompt="1"/>
          </p:nvPr>
        </p:nvSpPr>
        <p:spPr>
          <a:xfrm>
            <a:off x="811183" y="2796209"/>
            <a:ext cx="3657598" cy="3147392"/>
          </a:xfrm>
        </p:spPr>
        <p:txBody>
          <a:bodyPr lIns="0" tIns="0" rIns="0" bIns="0"/>
          <a:lstStyle>
            <a:lvl1pPr marL="285750" indent="-285750">
              <a:buFont typeface="Arial" panose="020B0604020202020204" pitchFamily="34" charset="0"/>
              <a:buChar char="•"/>
              <a:defRPr sz="1800"/>
            </a:lvl1pPr>
            <a:lvl2pPr marL="411480">
              <a:defRPr sz="1600"/>
            </a:lvl2pPr>
            <a:lvl3pPr marL="685800">
              <a:defRPr sz="1400"/>
            </a:lvl3pPr>
            <a:lvl4pPr marL="1051560">
              <a:defRPr sz="1200"/>
            </a:lvl4pPr>
            <a:lvl5pPr marL="1417320">
              <a:defRPr sz="10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able Placeholder 4">
            <a:extLst>
              <a:ext uri="{FF2B5EF4-FFF2-40B4-BE49-F238E27FC236}">
                <a16:creationId xmlns:a16="http://schemas.microsoft.com/office/drawing/2014/main" id="{4D2A92BD-8372-F61F-9551-6FA12079139B}"/>
              </a:ext>
            </a:extLst>
          </p:cNvPr>
          <p:cNvSpPr>
            <a:spLocks noGrp="1"/>
          </p:cNvSpPr>
          <p:nvPr>
            <p:ph type="tbl" sz="quarter" idx="28" hasCustomPrompt="1"/>
          </p:nvPr>
        </p:nvSpPr>
        <p:spPr>
          <a:xfrm>
            <a:off x="4902200" y="2795588"/>
            <a:ext cx="6478617" cy="3148012"/>
          </a:xfrm>
        </p:spPr>
        <p:txBody>
          <a:bodyPr/>
          <a:lstStyle>
            <a:lvl1pPr>
              <a:defRPr/>
            </a:lvl1pPr>
          </a:lstStyle>
          <a:p>
            <a:r>
              <a:rPr lang="en-US" dirty="0"/>
              <a:t>Click icon to insert table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01661836"/>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accent3"/>
        </a:solidFill>
        <a:effectLst/>
      </p:bgPr>
    </p:bg>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9EF52E1-6F3C-5D9B-32DC-A156BDDE283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647" b="86709"/>
          <a:stretch/>
        </p:blipFill>
        <p:spPr>
          <a:xfrm>
            <a:off x="-1" y="5946505"/>
            <a:ext cx="5304866" cy="911495"/>
          </a:xfrm>
          <a:custGeom>
            <a:avLst/>
            <a:gdLst>
              <a:gd name="connsiteX0" fmla="*/ 0 w 5304866"/>
              <a:gd name="connsiteY0" fmla="*/ 0 h 1912980"/>
              <a:gd name="connsiteX1" fmla="*/ 5304866 w 5304866"/>
              <a:gd name="connsiteY1" fmla="*/ 0 h 1912980"/>
              <a:gd name="connsiteX2" fmla="*/ 5304866 w 5304866"/>
              <a:gd name="connsiteY2" fmla="*/ 1912980 h 1912980"/>
              <a:gd name="connsiteX3" fmla="*/ 5304865 w 5304866"/>
              <a:gd name="connsiteY3" fmla="*/ 1912980 h 1912980"/>
              <a:gd name="connsiteX4" fmla="*/ 0 w 5304866"/>
              <a:gd name="connsiteY4" fmla="*/ 1912980 h 191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866" h="1912980">
                <a:moveTo>
                  <a:pt x="0" y="0"/>
                </a:moveTo>
                <a:lnTo>
                  <a:pt x="5304866" y="0"/>
                </a:lnTo>
                <a:lnTo>
                  <a:pt x="5304866" y="1912980"/>
                </a:lnTo>
                <a:lnTo>
                  <a:pt x="5304865" y="1912980"/>
                </a:lnTo>
                <a:lnTo>
                  <a:pt x="0" y="1912980"/>
                </a:lnTo>
                <a:close/>
              </a:path>
            </a:pathLst>
          </a:custGeom>
        </p:spPr>
      </p:pic>
      <p:sp>
        <p:nvSpPr>
          <p:cNvPr id="9" name="Freeform 8">
            <a:extLst>
              <a:ext uri="{FF2B5EF4-FFF2-40B4-BE49-F238E27FC236}">
                <a16:creationId xmlns:a16="http://schemas.microsoft.com/office/drawing/2014/main" id="{4510996E-0672-63AB-DCBF-25B251B22899}"/>
              </a:ext>
              <a:ext uri="{C183D7F6-B498-43B3-948B-1728B52AA6E4}">
                <adec:decorative xmlns:adec="http://schemas.microsoft.com/office/drawing/2017/decorative" val="1"/>
              </a:ext>
            </a:extLst>
          </p:cNvPr>
          <p:cNvSpPr/>
          <p:nvPr userDrawn="1"/>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1185" y="621972"/>
            <a:ext cx="6400800" cy="1828800"/>
          </a:xfrm>
        </p:spPr>
        <p:txBody>
          <a:bodyPr lIns="0" tIns="0" rIns="0" bIns="0">
            <a:noAutofit/>
          </a:bodyPr>
          <a:lstStyle/>
          <a:p>
            <a:r>
              <a:rPr lang="en-US" dirty="0"/>
              <a:t>Click to add title</a:t>
            </a:r>
          </a:p>
        </p:txBody>
      </p:sp>
      <p:sp>
        <p:nvSpPr>
          <p:cNvPr id="2" name="Content Placeholder 2">
            <a:extLst>
              <a:ext uri="{FF2B5EF4-FFF2-40B4-BE49-F238E27FC236}">
                <a16:creationId xmlns:a16="http://schemas.microsoft.com/office/drawing/2014/main" id="{5DE2B4D4-87FA-ACC4-A0FD-E98B07CE9852}"/>
              </a:ext>
            </a:extLst>
          </p:cNvPr>
          <p:cNvSpPr>
            <a:spLocks noGrp="1"/>
          </p:cNvSpPr>
          <p:nvPr>
            <p:ph sz="quarter" idx="26" hasCustomPrompt="1"/>
          </p:nvPr>
        </p:nvSpPr>
        <p:spPr>
          <a:xfrm>
            <a:off x="811185" y="3067050"/>
            <a:ext cx="6400800" cy="3048000"/>
          </a:xfrm>
        </p:spPr>
        <p:txBody>
          <a:bodyPr lIns="0" tIns="0" rIns="0" bIns="0"/>
          <a:lstStyle>
            <a:lvl1pPr marL="0" indent="0">
              <a:buNone/>
              <a:defRPr sz="1800"/>
            </a:lvl1pPr>
            <a:lvl2pPr marL="411480">
              <a:defRPr sz="1800"/>
            </a:lvl2pPr>
            <a:lvl3pPr marL="685800">
              <a:defRPr sz="1800"/>
            </a:lvl3pPr>
            <a:lvl4pPr marL="1051560">
              <a:defRPr sz="1800"/>
            </a:lvl4pPr>
            <a:lvl5pPr marL="1417320">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a:extLst>
              <a:ext uri="{FF2B5EF4-FFF2-40B4-BE49-F238E27FC236}">
                <a16:creationId xmlns:a16="http://schemas.microsoft.com/office/drawing/2014/main" id="{4A58F85D-7A7F-3D36-8C6A-6589D66D2AFD}"/>
              </a:ext>
            </a:extLst>
          </p:cNvPr>
          <p:cNvSpPr>
            <a:spLocks noGrp="1"/>
          </p:cNvSpPr>
          <p:nvPr>
            <p:ph sz="quarter" idx="27" hasCustomPrompt="1"/>
          </p:nvPr>
        </p:nvSpPr>
        <p:spPr>
          <a:xfrm>
            <a:off x="7861300" y="3067050"/>
            <a:ext cx="3519515" cy="3048000"/>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165860" indent="-342900">
              <a:buFont typeface="+mj-lt"/>
              <a:buAutoNum type="alphaLcPeriod"/>
              <a:defRPr sz="1800"/>
            </a:lvl4pPr>
            <a:lvl5pPr marL="1531620" indent="-342900">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noAutofit/>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127694533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accent3"/>
        </a:solidFill>
        <a:effectLst/>
      </p:bgPr>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5028" b="67254"/>
          <a:stretch>
            <a:fillRect/>
          </a:stretch>
        </p:blipFill>
        <p:spPr>
          <a:xfrm>
            <a:off x="0" y="4612248"/>
            <a:ext cx="3769950" cy="2245753"/>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p:nvPr>
        </p:nvSpPr>
        <p:spPr>
          <a:xfrm>
            <a:off x="811184" y="621973"/>
            <a:ext cx="7309086" cy="1828800"/>
          </a:xfrm>
        </p:spPr>
        <p:txBody>
          <a:bodyPr lIns="0" tIns="0" rIns="0" bIns="0">
            <a:noAutofit/>
          </a:bodyPr>
          <a:lstStyle/>
          <a:p>
            <a:r>
              <a:rPr lang="en-US"/>
              <a:t>Click to edit Master title style</a:t>
            </a:r>
            <a:endParaRPr lang="en-US" dirty="0"/>
          </a:p>
        </p:txBody>
      </p:sp>
      <p:sp>
        <p:nvSpPr>
          <p:cNvPr id="5" name="Table Placeholder 4">
            <a:extLst>
              <a:ext uri="{FF2B5EF4-FFF2-40B4-BE49-F238E27FC236}">
                <a16:creationId xmlns:a16="http://schemas.microsoft.com/office/drawing/2014/main" id="{3E0C7AAD-1535-12DC-133E-2253BF501721}"/>
              </a:ext>
            </a:extLst>
          </p:cNvPr>
          <p:cNvSpPr>
            <a:spLocks noGrp="1"/>
          </p:cNvSpPr>
          <p:nvPr>
            <p:ph type="tbl" sz="quarter" idx="12" hasCustomPrompt="1"/>
          </p:nvPr>
        </p:nvSpPr>
        <p:spPr>
          <a:xfrm>
            <a:off x="811183" y="2757488"/>
            <a:ext cx="10548967" cy="3399964"/>
          </a:xfrm>
        </p:spPr>
        <p:txBody>
          <a:bodyPr/>
          <a:lstStyle/>
          <a:p>
            <a:r>
              <a:rPr lang="en-US" dirty="0"/>
              <a:t>Click icon to insert table</a:t>
            </a:r>
          </a:p>
        </p:txBody>
      </p:sp>
      <p:sp>
        <p:nvSpPr>
          <p:cNvPr id="7" name="Footer Placeholder 6">
            <a:extLst>
              <a:ext uri="{FF2B5EF4-FFF2-40B4-BE49-F238E27FC236}">
                <a16:creationId xmlns:a16="http://schemas.microsoft.com/office/drawing/2014/main" id="{C36FD22D-E552-7707-178A-C415B32A8553}"/>
              </a:ext>
            </a:extLst>
          </p:cNvPr>
          <p:cNvSpPr>
            <a:spLocks noGrp="1"/>
          </p:cNvSpPr>
          <p:nvPr>
            <p:ph type="ftr" sz="quarter" idx="10"/>
          </p:nvPr>
        </p:nvSpPr>
        <p:spPr/>
        <p:txBody>
          <a:bodyPr/>
          <a:lstStyle/>
          <a:p>
            <a:r>
              <a:rPr lang="en-US" dirty="0"/>
              <a:t>PRESENTATION 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43697493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3">
    <p:bg>
      <p:bgPr>
        <a:solidFill>
          <a:schemeClr val="accent3"/>
        </a:solidFill>
        <a:effectLst/>
      </p:bgPr>
    </p:bg>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defRPr sz="7000"/>
            </a:lvl1pPr>
          </a:lstStyle>
          <a:p>
            <a:r>
              <a:rPr lang="en-US"/>
              <a:t>Click to edit Master title style</a:t>
            </a:r>
            <a:endParaRPr lang="en-US" dirty="0"/>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sz="2400" b="1" i="0">
                <a:solidFill>
                  <a:schemeClr val="accent4"/>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grpSp>
        <p:nvGrpSpPr>
          <p:cNvPr id="2" name="Group 1">
            <a:extLst>
              <a:ext uri="{FF2B5EF4-FFF2-40B4-BE49-F238E27FC236}">
                <a16:creationId xmlns:a16="http://schemas.microsoft.com/office/drawing/2014/main" id="{1DCAF5C0-1B51-02B5-924D-230575353A0B}"/>
              </a:ext>
              <a:ext uri="{C183D7F6-B498-43B3-948B-1728B52AA6E4}">
                <adec:decorative xmlns:adec="http://schemas.microsoft.com/office/drawing/2017/decorative" val="1"/>
              </a:ext>
            </a:extLst>
          </p:cNvPr>
          <p:cNvGrpSpPr/>
          <p:nvPr userDrawn="1"/>
        </p:nvGrpSpPr>
        <p:grpSpPr>
          <a:xfrm rot="10800000">
            <a:off x="9829617" y="4724034"/>
            <a:ext cx="2133966" cy="2133966"/>
            <a:chOff x="9654699" y="2229295"/>
            <a:chExt cx="2133966" cy="2133966"/>
          </a:xfrm>
        </p:grpSpPr>
        <p:sp>
          <p:nvSpPr>
            <p:cNvPr id="3" name="Freeform 11">
              <a:extLst>
                <a:ext uri="{FF2B5EF4-FFF2-40B4-BE49-F238E27FC236}">
                  <a16:creationId xmlns:a16="http://schemas.microsoft.com/office/drawing/2014/main" id="{41AAE8D5-8E6A-7CBE-9018-DD8F3493D049}"/>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 name="Freeform 12">
              <a:extLst>
                <a:ext uri="{FF2B5EF4-FFF2-40B4-BE49-F238E27FC236}">
                  <a16:creationId xmlns:a16="http://schemas.microsoft.com/office/drawing/2014/main" id="{C694532E-B147-38A2-55EE-24483385016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5" name="Graphic 4">
            <a:extLst>
              <a:ext uri="{FF2B5EF4-FFF2-40B4-BE49-F238E27FC236}">
                <a16:creationId xmlns:a16="http://schemas.microsoft.com/office/drawing/2014/main" id="{114B3BE5-2D39-542C-00BB-A940C568E43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Tree>
    <p:extLst>
      <p:ext uri="{BB962C8B-B14F-4D97-AF65-F5344CB8AC3E}">
        <p14:creationId xmlns:p14="http://schemas.microsoft.com/office/powerpoint/2010/main" val="2988813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11185" y="621973"/>
            <a:ext cx="10569630" cy="1068715"/>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11185" y="1825625"/>
            <a:ext cx="1056963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sz="1200" b="0" i="0" spc="50" baseline="0">
                <a:solidFill>
                  <a:schemeClr val="bg1"/>
                </a:solidFill>
                <a:latin typeface="+mn-lt"/>
                <a:cs typeface="Arial" panose="020B0604020202020204" pitchFamily="34" charset="0"/>
              </a:defRPr>
            </a:lvl1pPr>
          </a:lstStyle>
          <a:p>
            <a:r>
              <a:rPr lang="en-US" dirty="0"/>
              <a:t>PRESENTATION TITLE</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5" r:id="rId3"/>
    <p:sldLayoutId id="2147483683" r:id="rId4"/>
    <p:sldLayoutId id="2147483684" r:id="rId5"/>
    <p:sldLayoutId id="2147483685" r:id="rId6"/>
    <p:sldLayoutId id="2147483671" r:id="rId7"/>
    <p:sldLayoutId id="2147483679" r:id="rId8"/>
    <p:sldLayoutId id="2147483676" r:id="rId9"/>
    <p:sldLayoutId id="2147483669" r:id="rId10"/>
    <p:sldLayoutId id="2147483673" r:id="rId11"/>
    <p:sldLayoutId id="2147483682" r:id="rId12"/>
    <p:sldLayoutId id="2147483656" r:id="rId13"/>
  </p:sldLayoutIdLst>
  <p:hf sldNum="0" hdr="0" ftr="0" dt="0"/>
  <p:txStyles>
    <p:titleStyle>
      <a:lvl1pPr algn="l" defTabSz="914400" rtl="0" eaLnBrk="1" latinLnBrk="0" hangingPunct="1">
        <a:lnSpc>
          <a:spcPct val="90000"/>
        </a:lnSpc>
        <a:spcBef>
          <a:spcPct val="0"/>
        </a:spcBef>
        <a:buNone/>
        <a:defRPr sz="4000" b="1" i="0" kern="1200" spc="100" baseline="0">
          <a:solidFill>
            <a:schemeClr val="bg1"/>
          </a:solidFill>
          <a:latin typeface="+mj-lt"/>
          <a:ea typeface="+mj-ea"/>
          <a:cs typeface="Arial Black"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bg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hyperlink" Target="https://vimeo.com/showcase/9655210"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0.png"/><Relationship Id="rId2" Type="http://schemas.openxmlformats.org/officeDocument/2006/relationships/diagramData" Target="../diagrams/data1.xml"/><Relationship Id="rId1" Type="http://schemas.openxmlformats.org/officeDocument/2006/relationships/slideLayout" Target="../slideLayouts/slideLayout1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image" Target="../media/image26.emf"/><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315D2-7F57-AF2A-38D7-558098789073}"/>
              </a:ext>
            </a:extLst>
          </p:cNvPr>
          <p:cNvSpPr>
            <a:spLocks noGrp="1"/>
          </p:cNvSpPr>
          <p:nvPr>
            <p:ph type="ctrTitle"/>
          </p:nvPr>
        </p:nvSpPr>
        <p:spPr>
          <a:xfrm>
            <a:off x="811185" y="629469"/>
            <a:ext cx="8961120" cy="5599062"/>
          </a:xfrm>
        </p:spPr>
        <p:txBody>
          <a:bodyPr/>
          <a:lstStyle/>
          <a:p>
            <a:r>
              <a:rPr lang="en-US" dirty="0"/>
              <a:t>Election Inspector </a:t>
            </a:r>
            <a:br>
              <a:rPr lang="en-US" dirty="0"/>
            </a:br>
            <a:r>
              <a:rPr lang="en-US" dirty="0"/>
              <a:t>(Poll Worker)</a:t>
            </a:r>
            <a:br>
              <a:rPr lang="en-US" dirty="0"/>
            </a:br>
            <a:r>
              <a:rPr lang="en-US" dirty="0"/>
              <a:t>Training</a:t>
            </a:r>
            <a:br>
              <a:rPr lang="en-US" dirty="0"/>
            </a:br>
            <a:br>
              <a:rPr lang="en-US" dirty="0"/>
            </a:br>
            <a:r>
              <a:rPr lang="en-US" sz="4500" dirty="0"/>
              <a:t>Town of Oregon</a:t>
            </a:r>
            <a:br>
              <a:rPr lang="en-US" sz="4500" dirty="0"/>
            </a:br>
            <a:r>
              <a:rPr lang="en-US" sz="4500" dirty="0"/>
              <a:t>January 29, 2026</a:t>
            </a:r>
          </a:p>
        </p:txBody>
      </p:sp>
    </p:spTree>
    <p:extLst>
      <p:ext uri="{BB962C8B-B14F-4D97-AF65-F5344CB8AC3E}">
        <p14:creationId xmlns:p14="http://schemas.microsoft.com/office/powerpoint/2010/main" val="3421401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2ABBA-2E6D-E7DD-AC67-58D1FCB3F346}"/>
              </a:ext>
            </a:extLst>
          </p:cNvPr>
          <p:cNvSpPr>
            <a:spLocks noGrp="1"/>
          </p:cNvSpPr>
          <p:nvPr>
            <p:ph type="title"/>
          </p:nvPr>
        </p:nvSpPr>
        <p:spPr>
          <a:xfrm>
            <a:off x="811185" y="621973"/>
            <a:ext cx="6400800" cy="1828800"/>
          </a:xfrm>
        </p:spPr>
        <p:txBody>
          <a:bodyPr/>
          <a:lstStyle/>
          <a:p>
            <a:r>
              <a:rPr lang="en-US" dirty="0"/>
              <a:t>Election Inspector Training Agenda</a:t>
            </a:r>
            <a:br>
              <a:rPr lang="en-US" dirty="0"/>
            </a:br>
            <a:br>
              <a:rPr lang="en-US" dirty="0"/>
            </a:br>
            <a:br>
              <a:rPr lang="en-US" dirty="0"/>
            </a:br>
            <a:br>
              <a:rPr lang="en-US" dirty="0"/>
            </a:br>
            <a:br>
              <a:rPr lang="en-US" dirty="0"/>
            </a:br>
            <a:br>
              <a:rPr lang="en-US" dirty="0"/>
            </a:br>
            <a:endParaRPr lang="en-US" dirty="0"/>
          </a:p>
        </p:txBody>
      </p:sp>
      <p:sp>
        <p:nvSpPr>
          <p:cNvPr id="5" name="Text Placeholder 4">
            <a:extLst>
              <a:ext uri="{FF2B5EF4-FFF2-40B4-BE49-F238E27FC236}">
                <a16:creationId xmlns:a16="http://schemas.microsoft.com/office/drawing/2014/main" id="{59401105-5841-28D0-D6C0-3E1A46648BFE}"/>
              </a:ext>
            </a:extLst>
          </p:cNvPr>
          <p:cNvSpPr>
            <a:spLocks noGrp="1"/>
          </p:cNvSpPr>
          <p:nvPr>
            <p:ph sz="quarter" idx="14"/>
          </p:nvPr>
        </p:nvSpPr>
        <p:spPr>
          <a:xfrm>
            <a:off x="582585" y="2069106"/>
            <a:ext cx="7159998" cy="4166921"/>
          </a:xfrm>
        </p:spPr>
        <p:txBody>
          <a:bodyPr/>
          <a:lstStyle/>
          <a:p>
            <a:r>
              <a:rPr lang="en-US" dirty="0"/>
              <a:t>Introductions</a:t>
            </a:r>
          </a:p>
          <a:p>
            <a:r>
              <a:rPr lang="en-US" dirty="0"/>
              <a:t>Training Requirements/Oath of Office</a:t>
            </a:r>
          </a:p>
          <a:p>
            <a:r>
              <a:rPr lang="en-US" dirty="0"/>
              <a:t>Election Day Roles </a:t>
            </a:r>
          </a:p>
          <a:p>
            <a:r>
              <a:rPr lang="en-US" dirty="0"/>
              <a:t>Back to Basics: The Photo ID Law</a:t>
            </a:r>
          </a:p>
          <a:p>
            <a:r>
              <a:rPr lang="en-US" dirty="0"/>
              <a:t>Updates to Badger Books</a:t>
            </a:r>
          </a:p>
          <a:p>
            <a:r>
              <a:rPr lang="en-US" dirty="0"/>
              <a:t>Review of DS200s/Automark/Public Test</a:t>
            </a:r>
          </a:p>
          <a:p>
            <a:r>
              <a:rPr lang="en-US" dirty="0"/>
              <a:t>Communication/Availability</a:t>
            </a:r>
          </a:p>
          <a:p>
            <a:r>
              <a:rPr lang="en-US" dirty="0"/>
              <a:t>Questions?</a:t>
            </a:r>
          </a:p>
          <a:p>
            <a:r>
              <a:rPr lang="en-US" dirty="0"/>
              <a:t>Thank you!</a:t>
            </a:r>
          </a:p>
          <a:p>
            <a:endParaRPr lang="en-US" dirty="0"/>
          </a:p>
          <a:p>
            <a:endParaRPr lang="en-US" dirty="0"/>
          </a:p>
        </p:txBody>
      </p:sp>
    </p:spTree>
    <p:extLst>
      <p:ext uri="{BB962C8B-B14F-4D97-AF65-F5344CB8AC3E}">
        <p14:creationId xmlns:p14="http://schemas.microsoft.com/office/powerpoint/2010/main" val="4294866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D4E87A2-9834-2EAA-45A4-EAE95A45685F}"/>
              </a:ext>
            </a:extLst>
          </p:cNvPr>
          <p:cNvSpPr>
            <a:spLocks noGrp="1"/>
          </p:cNvSpPr>
          <p:nvPr>
            <p:ph type="ctrTitle"/>
          </p:nvPr>
        </p:nvSpPr>
        <p:spPr>
          <a:xfrm>
            <a:off x="811185" y="629469"/>
            <a:ext cx="8961120" cy="5599062"/>
          </a:xfrm>
        </p:spPr>
        <p:txBody>
          <a:bodyPr anchor="ctr">
            <a:normAutofit/>
          </a:bodyPr>
          <a:lstStyle/>
          <a:p>
            <a:r>
              <a:rPr lang="en-US" dirty="0"/>
              <a:t>Introductions	</a:t>
            </a:r>
          </a:p>
        </p:txBody>
      </p:sp>
    </p:spTree>
    <p:extLst>
      <p:ext uri="{BB962C8B-B14F-4D97-AF65-F5344CB8AC3E}">
        <p14:creationId xmlns:p14="http://schemas.microsoft.com/office/powerpoint/2010/main" val="2643374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6FA43-637B-EF8D-3849-CFD9352B9105}"/>
              </a:ext>
            </a:extLst>
          </p:cNvPr>
          <p:cNvSpPr>
            <a:spLocks noGrp="1"/>
          </p:cNvSpPr>
          <p:nvPr>
            <p:ph type="title"/>
          </p:nvPr>
        </p:nvSpPr>
        <p:spPr>
          <a:xfrm>
            <a:off x="811185" y="827307"/>
            <a:ext cx="6400800" cy="5203387"/>
          </a:xfrm>
        </p:spPr>
        <p:txBody>
          <a:bodyPr anchor="ctr">
            <a:normAutofit/>
          </a:bodyPr>
          <a:lstStyle/>
          <a:p>
            <a:r>
              <a:rPr lang="en-US" sz="2200" b="0" dirty="0"/>
              <a:t>Thank you for your service and congratulations on your appointment!</a:t>
            </a:r>
            <a:br>
              <a:rPr lang="en-US" sz="2200" b="0" dirty="0"/>
            </a:br>
            <a:br>
              <a:rPr lang="en-US" sz="2200" b="0" dirty="0"/>
            </a:br>
            <a:r>
              <a:rPr lang="en-US" sz="2200" b="0" dirty="0"/>
              <a:t>Being a poll worker is a difficult job, but we know you are up to the challenge.  </a:t>
            </a:r>
            <a:br>
              <a:rPr lang="en-US" sz="2200" b="0" dirty="0"/>
            </a:br>
            <a:br>
              <a:rPr lang="en-US" sz="2200" b="0" dirty="0"/>
            </a:br>
            <a:r>
              <a:rPr lang="en-US" sz="2200" b="0" dirty="0"/>
              <a:t>There are many procedures to understand and the rules for elections in Wisconsin are always changing, which makes your role even more difficult.  </a:t>
            </a:r>
            <a:br>
              <a:rPr lang="en-US" sz="2200" b="0" dirty="0"/>
            </a:br>
            <a:br>
              <a:rPr lang="en-US" sz="2200" b="0" dirty="0"/>
            </a:br>
            <a:r>
              <a:rPr lang="en-US" sz="2200" b="0" dirty="0"/>
              <a:t>We appreciate your dedication to serving voters and facilitating the democratic process here in Wisconsin.  </a:t>
            </a:r>
            <a:endParaRPr lang="en-US" sz="2200" dirty="0"/>
          </a:p>
        </p:txBody>
      </p:sp>
      <p:pic>
        <p:nvPicPr>
          <p:cNvPr id="8" name="Picture 7">
            <a:extLst>
              <a:ext uri="{FF2B5EF4-FFF2-40B4-BE49-F238E27FC236}">
                <a16:creationId xmlns:a16="http://schemas.microsoft.com/office/drawing/2014/main" id="{756A2A4E-6F80-26CA-8E3E-8431EB467229}"/>
              </a:ext>
            </a:extLst>
          </p:cNvPr>
          <p:cNvPicPr>
            <a:picLocks noChangeAspect="1"/>
          </p:cNvPicPr>
          <p:nvPr/>
        </p:nvPicPr>
        <p:blipFill>
          <a:blip r:embed="rId3"/>
          <a:srcRect l="17621" r="17602" b="1"/>
          <a:stretch>
            <a:fillRect/>
          </a:stretch>
        </p:blipFill>
        <p:spPr>
          <a:xfrm>
            <a:off x="8562345" y="3647440"/>
            <a:ext cx="2613655" cy="2613655"/>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noFill/>
          <a:ln w="57150">
            <a:noFill/>
          </a:ln>
        </p:spPr>
      </p:pic>
    </p:spTree>
    <p:extLst>
      <p:ext uri="{BB962C8B-B14F-4D97-AF65-F5344CB8AC3E}">
        <p14:creationId xmlns:p14="http://schemas.microsoft.com/office/powerpoint/2010/main" val="11982219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1DF85DDD-D704-CBA5-387C-8B39398D7547}"/>
              </a:ext>
            </a:extLst>
          </p:cNvPr>
          <p:cNvSpPr>
            <a:spLocks noGrp="1"/>
          </p:cNvSpPr>
          <p:nvPr>
            <p:ph type="title"/>
          </p:nvPr>
        </p:nvSpPr>
        <p:spPr>
          <a:xfrm>
            <a:off x="813816" y="605155"/>
            <a:ext cx="10571734" cy="1160145"/>
          </a:xfrm>
        </p:spPr>
        <p:txBody>
          <a:bodyPr/>
          <a:lstStyle/>
          <a:p>
            <a:r>
              <a:rPr lang="en-US" dirty="0"/>
              <a:t>Training Requirements and Official Oath</a:t>
            </a:r>
          </a:p>
        </p:txBody>
      </p:sp>
      <p:pic>
        <p:nvPicPr>
          <p:cNvPr id="5" name="Picture 4">
            <a:extLst>
              <a:ext uri="{FF2B5EF4-FFF2-40B4-BE49-F238E27FC236}">
                <a16:creationId xmlns:a16="http://schemas.microsoft.com/office/drawing/2014/main" id="{FA85714B-C04D-09F9-9AA1-092EB24859E3}"/>
              </a:ext>
            </a:extLst>
          </p:cNvPr>
          <p:cNvPicPr>
            <a:picLocks noChangeAspect="1"/>
          </p:cNvPicPr>
          <p:nvPr/>
        </p:nvPicPr>
        <p:blipFill>
          <a:blip r:embed="rId3"/>
          <a:stretch>
            <a:fillRect/>
          </a:stretch>
        </p:blipFill>
        <p:spPr>
          <a:xfrm>
            <a:off x="3229943" y="2042927"/>
            <a:ext cx="2942257" cy="3801282"/>
          </a:xfrm>
          <a:prstGeom prst="rect">
            <a:avLst/>
          </a:prstGeom>
          <a:noFill/>
        </p:spPr>
      </p:pic>
      <p:sp>
        <p:nvSpPr>
          <p:cNvPr id="3" name="Text Placeholder 2">
            <a:extLst>
              <a:ext uri="{FF2B5EF4-FFF2-40B4-BE49-F238E27FC236}">
                <a16:creationId xmlns:a16="http://schemas.microsoft.com/office/drawing/2014/main" id="{2B36450F-A8E5-8B7F-1C54-79C081010270}"/>
              </a:ext>
            </a:extLst>
          </p:cNvPr>
          <p:cNvSpPr>
            <a:spLocks noGrp="1"/>
          </p:cNvSpPr>
          <p:nvPr>
            <p:ph sz="quarter" idx="28"/>
          </p:nvPr>
        </p:nvSpPr>
        <p:spPr>
          <a:xfrm>
            <a:off x="6172200" y="1651000"/>
            <a:ext cx="5883964" cy="5016500"/>
          </a:xfrm>
        </p:spPr>
        <p:txBody>
          <a:bodyPr>
            <a:normAutofit fontScale="92500" lnSpcReduction="20000"/>
          </a:bodyPr>
          <a:lstStyle/>
          <a:p>
            <a:pPr marL="285750" indent="-285750">
              <a:buFont typeface="Arial" panose="020B0604020202020204" pitchFamily="34" charset="0"/>
              <a:buChar char="•"/>
            </a:pPr>
            <a:r>
              <a:rPr lang="en-US" dirty="0"/>
              <a:t>Town Board appoints election officials at the end of odd- numbered years for the proceeding two-year term. (Current term 1/1/26-12/31/27)</a:t>
            </a:r>
          </a:p>
          <a:p>
            <a:pPr marL="285750" indent="-285750">
              <a:buFont typeface="Arial" panose="020B0604020202020204" pitchFamily="34" charset="0"/>
              <a:buChar char="•"/>
            </a:pPr>
            <a:r>
              <a:rPr lang="en-US" dirty="0"/>
              <a:t>Official Oath is for the two-year term.</a:t>
            </a:r>
          </a:p>
          <a:p>
            <a:pPr marL="285750" indent="-285750">
              <a:buFont typeface="Arial" panose="020B0604020202020204" pitchFamily="34" charset="0"/>
              <a:buChar char="•"/>
            </a:pPr>
            <a:r>
              <a:rPr lang="en-US" dirty="0"/>
              <a:t>Poll workers must complete training at least once every </a:t>
            </a:r>
            <a:r>
              <a:rPr lang="en-US"/>
              <a:t>two years.</a:t>
            </a:r>
            <a:endParaRPr lang="en-US" dirty="0"/>
          </a:p>
          <a:p>
            <a:pPr marL="285750" indent="-285750">
              <a:buFont typeface="Arial" panose="020B0604020202020204" pitchFamily="34" charset="0"/>
              <a:buChar char="•"/>
            </a:pPr>
            <a:r>
              <a:rPr lang="en-US" dirty="0"/>
              <a:t>Poll workers should be familiar with the duties detailed in the Election Day Manual.</a:t>
            </a:r>
          </a:p>
          <a:p>
            <a:pPr marL="285750" indent="-285750">
              <a:buFont typeface="Arial" panose="020B0604020202020204" pitchFamily="34" charset="0"/>
              <a:buChar char="•"/>
            </a:pPr>
            <a:r>
              <a:rPr lang="en-US" dirty="0"/>
              <a:t>Poll workers should be familiar with all voting equipment used at the polling place, including the accessible voting equipment.</a:t>
            </a:r>
          </a:p>
          <a:p>
            <a:pPr marL="285750" indent="-285750">
              <a:buFont typeface="Arial" panose="020B0604020202020204" pitchFamily="34" charset="0"/>
              <a:buChar char="•"/>
            </a:pPr>
            <a:r>
              <a:rPr lang="en-US" dirty="0"/>
              <a:t>Poll workers can serve within the county they reside.</a:t>
            </a:r>
          </a:p>
          <a:p>
            <a:pPr marL="285750" indent="-285750">
              <a:buFont typeface="Arial" panose="020B0604020202020204" pitchFamily="34" charset="0"/>
              <a:buChar char="•"/>
            </a:pPr>
            <a:r>
              <a:rPr lang="en-US" dirty="0"/>
              <a:t>Poll workers are entitled to compensation.  You must complete and return the necessary documents.</a:t>
            </a:r>
          </a:p>
          <a:p>
            <a:pPr marL="285750" indent="-285750">
              <a:buFont typeface="Arial" panose="020B0604020202020204" pitchFamily="34" charset="0"/>
              <a:buChar char="•"/>
            </a:pPr>
            <a:r>
              <a:rPr lang="en-US" dirty="0"/>
              <a:t>Poll workers may be appointed from a party list, but job is to ensure voting goes smoothly on Election Day and all eligible voters can cast a ballot.</a:t>
            </a:r>
          </a:p>
          <a:p>
            <a:pPr marL="285750" indent="-285750">
              <a:buFont typeface="Arial" panose="020B0604020202020204" pitchFamily="34" charset="0"/>
              <a:buChar char="•"/>
            </a:pPr>
            <a:r>
              <a:rPr lang="en-US" dirty="0"/>
              <a:t>Wisconsin Elections Commission General Poll Worker Training Videos are available here </a:t>
            </a:r>
          </a:p>
          <a:p>
            <a:r>
              <a:rPr lang="en-US" dirty="0"/>
              <a:t>	 </a:t>
            </a:r>
            <a:r>
              <a:rPr lang="en-US" dirty="0">
                <a:solidFill>
                  <a:schemeClr val="tx1"/>
                </a:solidFill>
                <a:hlinkClick r:id="rId4">
                  <a:extLst>
                    <a:ext uri="{A12FA001-AC4F-418D-AE19-62706E023703}">
                      <ahyp:hlinkClr xmlns:ahyp="http://schemas.microsoft.com/office/drawing/2018/hyperlinkcolor" val="tx"/>
                    </a:ext>
                  </a:extLst>
                </a:hlinkClick>
              </a:rPr>
              <a:t>https://vimeo.com/showcase/9655210</a:t>
            </a:r>
            <a:r>
              <a:rPr lang="en-US" dirty="0">
                <a:solidFill>
                  <a:schemeClr val="tx1"/>
                </a:solidFill>
              </a:rPr>
              <a:t> </a:t>
            </a:r>
          </a:p>
          <a:p>
            <a:endParaRPr lang="en-US" dirty="0">
              <a:solidFill>
                <a:schemeClr val="tx1"/>
              </a:solidFill>
            </a:endParaRPr>
          </a:p>
          <a:p>
            <a:endParaRPr lang="en-US" dirty="0">
              <a:solidFill>
                <a:schemeClr val="tx1"/>
              </a:solidFill>
            </a:endParaRPr>
          </a:p>
          <a:p>
            <a:pPr marL="285750" indent="-28575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4167072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5132F769-47BC-DF04-78DE-A9B819391BCE}"/>
              </a:ext>
            </a:extLst>
          </p:cNvPr>
          <p:cNvSpPr>
            <a:spLocks noGrp="1"/>
          </p:cNvSpPr>
          <p:nvPr>
            <p:ph type="title"/>
          </p:nvPr>
        </p:nvSpPr>
        <p:spPr>
          <a:xfrm>
            <a:off x="4813300" y="367972"/>
            <a:ext cx="7023100" cy="2146628"/>
          </a:xfrm>
        </p:spPr>
        <p:txBody>
          <a:bodyPr/>
          <a:lstStyle/>
          <a:p>
            <a:r>
              <a:rPr lang="en-US" sz="3200" u="sng" dirty="0" err="1"/>
              <a:t>ElectEd</a:t>
            </a:r>
            <a:br>
              <a:rPr lang="en-US" sz="3200" u="sng" dirty="0"/>
            </a:br>
            <a:br>
              <a:rPr lang="en-US" sz="2000" dirty="0"/>
            </a:br>
            <a:r>
              <a:rPr lang="en-US" sz="2400" b="0" dirty="0"/>
              <a:t>Election Inspectors can take online poll worker training in </a:t>
            </a:r>
            <a:r>
              <a:rPr lang="en-US" sz="2400" b="0" dirty="0" err="1"/>
              <a:t>ElectEd</a:t>
            </a:r>
            <a:r>
              <a:rPr lang="en-US" sz="2400" b="0" dirty="0"/>
              <a:t> </a:t>
            </a:r>
            <a:br>
              <a:rPr lang="en-US" sz="2400" b="0" dirty="0"/>
            </a:br>
            <a:r>
              <a:rPr lang="en-US" sz="1800" b="0" dirty="0"/>
              <a:t>(check with Jennifer or Stephanie for access). </a:t>
            </a:r>
            <a:br>
              <a:rPr lang="en-US" dirty="0"/>
            </a:br>
            <a:endParaRPr lang="en-US" dirty="0"/>
          </a:p>
        </p:txBody>
      </p:sp>
      <p:pic>
        <p:nvPicPr>
          <p:cNvPr id="4" name="Picture 3">
            <a:extLst>
              <a:ext uri="{FF2B5EF4-FFF2-40B4-BE49-F238E27FC236}">
                <a16:creationId xmlns:a16="http://schemas.microsoft.com/office/drawing/2014/main" id="{54201988-650A-8099-889D-3F959C6E0494}"/>
              </a:ext>
            </a:extLst>
          </p:cNvPr>
          <p:cNvPicPr>
            <a:picLocks noChangeAspect="1"/>
          </p:cNvPicPr>
          <p:nvPr/>
        </p:nvPicPr>
        <p:blipFill>
          <a:blip r:embed="rId2"/>
          <a:srcRect t="6741" b="632"/>
          <a:stretch>
            <a:fillRect/>
          </a:stretch>
        </p:blipFill>
        <p:spPr>
          <a:xfrm>
            <a:off x="4340225" y="2159001"/>
            <a:ext cx="7023100" cy="3840264"/>
          </a:xfrm>
          <a:prstGeom prst="rect">
            <a:avLst/>
          </a:prstGeom>
          <a:noFill/>
        </p:spPr>
      </p:pic>
    </p:spTree>
    <p:extLst>
      <p:ext uri="{BB962C8B-B14F-4D97-AF65-F5344CB8AC3E}">
        <p14:creationId xmlns:p14="http://schemas.microsoft.com/office/powerpoint/2010/main" val="16694713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75231-45C8-9434-99CC-2398E994476D}"/>
              </a:ext>
            </a:extLst>
          </p:cNvPr>
          <p:cNvSpPr>
            <a:spLocks noGrp="1"/>
          </p:cNvSpPr>
          <p:nvPr>
            <p:ph type="title"/>
          </p:nvPr>
        </p:nvSpPr>
        <p:spPr>
          <a:xfrm>
            <a:off x="811184" y="621973"/>
            <a:ext cx="10569634" cy="1801793"/>
          </a:xfrm>
        </p:spPr>
        <p:txBody>
          <a:bodyPr anchor="t">
            <a:normAutofit/>
          </a:bodyPr>
          <a:lstStyle/>
          <a:p>
            <a:r>
              <a:rPr lang="en-US" dirty="0"/>
              <a:t>Poll Worker Conduct</a:t>
            </a:r>
          </a:p>
        </p:txBody>
      </p:sp>
      <p:graphicFrame>
        <p:nvGraphicFramePr>
          <p:cNvPr id="5" name="Content Placeholder 2">
            <a:extLst>
              <a:ext uri="{FF2B5EF4-FFF2-40B4-BE49-F238E27FC236}">
                <a16:creationId xmlns:a16="http://schemas.microsoft.com/office/drawing/2014/main" id="{A4A0B611-1632-F268-545F-8E0B137074CC}"/>
              </a:ext>
            </a:extLst>
          </p:cNvPr>
          <p:cNvGraphicFramePr>
            <a:graphicFrameLocks noGrp="1"/>
          </p:cNvGraphicFramePr>
          <p:nvPr>
            <p:ph type="tbl" sz="quarter" idx="28"/>
            <p:extLst>
              <p:ext uri="{D42A27DB-BD31-4B8C-83A1-F6EECF244321}">
                <p14:modId xmlns:p14="http://schemas.microsoft.com/office/powerpoint/2010/main" val="1378824745"/>
              </p:ext>
            </p:extLst>
          </p:nvPr>
        </p:nvGraphicFramePr>
        <p:xfrm>
          <a:off x="4245182" y="1155700"/>
          <a:ext cx="7527718" cy="53975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1" name="Content Placeholder 10">
            <a:extLst>
              <a:ext uri="{FF2B5EF4-FFF2-40B4-BE49-F238E27FC236}">
                <a16:creationId xmlns:a16="http://schemas.microsoft.com/office/drawing/2014/main" id="{8A635F27-C292-1EB4-CAD0-136BE450A5CD}"/>
              </a:ext>
            </a:extLst>
          </p:cNvPr>
          <p:cNvPicPr>
            <a:picLocks noGrp="1" noChangeAspect="1"/>
          </p:cNvPicPr>
          <p:nvPr>
            <p:ph sz="quarter" idx="26"/>
          </p:nvPr>
        </p:nvPicPr>
        <p:blipFill>
          <a:blip r:embed="rId7"/>
          <a:stretch>
            <a:fillRect/>
          </a:stretch>
        </p:blipFill>
        <p:spPr>
          <a:xfrm>
            <a:off x="274205" y="1909123"/>
            <a:ext cx="3691577" cy="3691577"/>
          </a:xfrm>
          <a:prstGeom prst="rect">
            <a:avLst/>
          </a:prstGeom>
        </p:spPr>
      </p:pic>
    </p:spTree>
    <p:extLst>
      <p:ext uri="{BB962C8B-B14F-4D97-AF65-F5344CB8AC3E}">
        <p14:creationId xmlns:p14="http://schemas.microsoft.com/office/powerpoint/2010/main" val="2148516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28E5B-47A0-EF94-A53D-6FDB74C9D848}"/>
              </a:ext>
            </a:extLst>
          </p:cNvPr>
          <p:cNvSpPr>
            <a:spLocks noGrp="1"/>
          </p:cNvSpPr>
          <p:nvPr>
            <p:ph type="title"/>
          </p:nvPr>
        </p:nvSpPr>
        <p:spPr>
          <a:xfrm>
            <a:off x="4953000" y="621972"/>
            <a:ext cx="6400800" cy="813128"/>
          </a:xfrm>
        </p:spPr>
        <p:txBody>
          <a:bodyPr/>
          <a:lstStyle/>
          <a:p>
            <a:r>
              <a:rPr lang="en-US" dirty="0"/>
              <a:t>Election Day Roles</a:t>
            </a:r>
          </a:p>
        </p:txBody>
      </p:sp>
      <p:sp>
        <p:nvSpPr>
          <p:cNvPr id="3" name="Text Placeholder 2">
            <a:extLst>
              <a:ext uri="{FF2B5EF4-FFF2-40B4-BE49-F238E27FC236}">
                <a16:creationId xmlns:a16="http://schemas.microsoft.com/office/drawing/2014/main" id="{C6EA201F-56F9-BFD9-8E95-AD5BD7D54FD0}"/>
              </a:ext>
            </a:extLst>
          </p:cNvPr>
          <p:cNvSpPr>
            <a:spLocks noGrp="1"/>
          </p:cNvSpPr>
          <p:nvPr>
            <p:ph sz="quarter" idx="26"/>
          </p:nvPr>
        </p:nvSpPr>
        <p:spPr>
          <a:xfrm>
            <a:off x="4497324" y="1572768"/>
            <a:ext cx="7051548" cy="4946904"/>
          </a:xfrm>
        </p:spPr>
        <p:txBody>
          <a:bodyPr anchor="b"/>
          <a:lstStyle/>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Badger Book – Voter Check-In; Voter Registration; Disperse Voter number.</a:t>
            </a:r>
          </a:p>
          <a:p>
            <a:pPr marL="285750" indent="-285750">
              <a:buFont typeface="Arial" panose="020B0604020202020204" pitchFamily="34" charset="0"/>
              <a:buChar char="•"/>
            </a:pPr>
            <a:r>
              <a:rPr lang="en-US" dirty="0"/>
              <a:t>Ballot Table – Collect Voter Number; Distribute Ballots; Instruct Voters. </a:t>
            </a:r>
          </a:p>
          <a:p>
            <a:pPr marL="285750" indent="-285750">
              <a:buFont typeface="Arial" panose="020B0604020202020204" pitchFamily="34" charset="0"/>
              <a:buChar char="•"/>
            </a:pPr>
            <a:r>
              <a:rPr lang="en-US" dirty="0"/>
              <a:t>Machine – Monitor ballots being placed into DS200 by voters.</a:t>
            </a:r>
          </a:p>
          <a:p>
            <a:pPr marL="285750" indent="-285750">
              <a:buFont typeface="Arial" panose="020B0604020202020204" pitchFamily="34" charset="0"/>
              <a:buChar char="•"/>
            </a:pPr>
            <a:r>
              <a:rPr lang="en-US" dirty="0"/>
              <a:t>Absentee Ballots – Record absentee ballot in Badger book; record voter number; process ballots inserting them into DS200; Organize and reconcile ballots. </a:t>
            </a:r>
          </a:p>
          <a:p>
            <a:pPr marL="285750" indent="-285750">
              <a:buFont typeface="Arial" panose="020B0604020202020204" pitchFamily="34" charset="0"/>
              <a:buChar char="•"/>
            </a:pPr>
            <a:r>
              <a:rPr lang="en-US" dirty="0"/>
              <a:t>Greeter – Greet voters; answer process questions; direct voters.</a:t>
            </a:r>
          </a:p>
          <a:p>
            <a:pPr marL="285750" indent="-285750">
              <a:buFont typeface="Arial" panose="020B0604020202020204" pitchFamily="34" charset="0"/>
              <a:buChar char="•"/>
            </a:pPr>
            <a:r>
              <a:rPr lang="en-US" dirty="0"/>
              <a:t>Chief Inspector On Duty; Monitor the room for issues or questions, ensure Inspectors are covered during breaks.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4658360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7A43E-6D83-12A1-223C-EE87C8A0EF11}"/>
              </a:ext>
            </a:extLst>
          </p:cNvPr>
          <p:cNvSpPr>
            <a:spLocks noGrp="1"/>
          </p:cNvSpPr>
          <p:nvPr>
            <p:ph type="title"/>
          </p:nvPr>
        </p:nvSpPr>
        <p:spPr>
          <a:xfrm>
            <a:off x="279400" y="621973"/>
            <a:ext cx="11912600" cy="1054427"/>
          </a:xfrm>
        </p:spPr>
        <p:txBody>
          <a:bodyPr anchor="t">
            <a:normAutofit/>
          </a:bodyPr>
          <a:lstStyle/>
          <a:p>
            <a:r>
              <a:rPr lang="en-US" sz="3000" dirty="0"/>
              <a:t>Assistance to voters is appropriate and welcome in many situations.</a:t>
            </a:r>
          </a:p>
        </p:txBody>
      </p:sp>
      <p:graphicFrame>
        <p:nvGraphicFramePr>
          <p:cNvPr id="6" name="Text Placeholder 2">
            <a:extLst>
              <a:ext uri="{FF2B5EF4-FFF2-40B4-BE49-F238E27FC236}">
                <a16:creationId xmlns:a16="http://schemas.microsoft.com/office/drawing/2014/main" id="{73B7C503-BC16-2C57-9043-233A9906BB00}"/>
              </a:ext>
            </a:extLst>
          </p:cNvPr>
          <p:cNvGraphicFramePr/>
          <p:nvPr>
            <p:extLst>
              <p:ext uri="{D42A27DB-BD31-4B8C-83A1-F6EECF244321}">
                <p14:modId xmlns:p14="http://schemas.microsoft.com/office/powerpoint/2010/main" val="721245682"/>
              </p:ext>
            </p:extLst>
          </p:nvPr>
        </p:nvGraphicFramePr>
        <p:xfrm>
          <a:off x="279401" y="1460499"/>
          <a:ext cx="11544300" cy="515620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845694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8E68A40-28A8-0F3C-F7AB-171103BABD54}"/>
              </a:ext>
            </a:extLst>
          </p:cNvPr>
          <p:cNvPicPr>
            <a:picLocks noChangeAspect="1"/>
          </p:cNvPicPr>
          <p:nvPr/>
        </p:nvPicPr>
        <p:blipFill>
          <a:blip r:embed="rId2"/>
          <a:stretch>
            <a:fillRect/>
          </a:stretch>
        </p:blipFill>
        <p:spPr>
          <a:xfrm>
            <a:off x="318198" y="658168"/>
            <a:ext cx="9228406" cy="5767754"/>
          </a:xfrm>
          <a:prstGeom prst="rect">
            <a:avLst/>
          </a:prstGeom>
        </p:spPr>
      </p:pic>
    </p:spTree>
    <p:extLst>
      <p:ext uri="{BB962C8B-B14F-4D97-AF65-F5344CB8AC3E}">
        <p14:creationId xmlns:p14="http://schemas.microsoft.com/office/powerpoint/2010/main" val="4134289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9B1ED-4D78-65EC-0579-DA9E41D7C42C}"/>
              </a:ext>
            </a:extLst>
          </p:cNvPr>
          <p:cNvSpPr>
            <a:spLocks noGrp="1"/>
          </p:cNvSpPr>
          <p:nvPr>
            <p:ph type="title"/>
          </p:nvPr>
        </p:nvSpPr>
        <p:spPr>
          <a:xfrm>
            <a:off x="811185" y="621972"/>
            <a:ext cx="5856315" cy="1853213"/>
          </a:xfrm>
        </p:spPr>
        <p:txBody>
          <a:bodyPr anchor="b"/>
          <a:lstStyle/>
          <a:p>
            <a:r>
              <a:rPr lang="en-US" dirty="0"/>
              <a:t>Update to Badger Books</a:t>
            </a:r>
          </a:p>
        </p:txBody>
      </p:sp>
      <p:sp>
        <p:nvSpPr>
          <p:cNvPr id="4" name="Text Placeholder 3">
            <a:extLst>
              <a:ext uri="{FF2B5EF4-FFF2-40B4-BE49-F238E27FC236}">
                <a16:creationId xmlns:a16="http://schemas.microsoft.com/office/drawing/2014/main" id="{1906778B-0DA2-C1FE-717C-87D5C2A0187D}"/>
              </a:ext>
            </a:extLst>
          </p:cNvPr>
          <p:cNvSpPr>
            <a:spLocks noGrp="1"/>
          </p:cNvSpPr>
          <p:nvPr>
            <p:ph type="body" sz="quarter" idx="13"/>
          </p:nvPr>
        </p:nvSpPr>
        <p:spPr>
          <a:xfrm>
            <a:off x="644223" y="2722199"/>
            <a:ext cx="6400799" cy="3834049"/>
          </a:xfrm>
        </p:spPr>
        <p:txBody>
          <a:bodyPr/>
          <a:lstStyle/>
          <a:p>
            <a:r>
              <a:rPr lang="en-US" dirty="0"/>
              <a:t>End of Shift - Poll Worker Certification Screen</a:t>
            </a:r>
          </a:p>
          <a:p>
            <a:endParaRPr lang="en-US" dirty="0"/>
          </a:p>
          <a:p>
            <a:r>
              <a:rPr lang="en-US" dirty="0"/>
              <a:t>Protected and Confidential Voters – Judicial Privacy Act</a:t>
            </a:r>
          </a:p>
          <a:p>
            <a:endParaRPr lang="en-US" dirty="0"/>
          </a:p>
          <a:p>
            <a:r>
              <a:rPr lang="en-US" dirty="0"/>
              <a:t>Scan Driver’s License </a:t>
            </a:r>
          </a:p>
          <a:p>
            <a:endParaRPr lang="en-US" dirty="0"/>
          </a:p>
          <a:p>
            <a:r>
              <a:rPr lang="en-US" dirty="0"/>
              <a:t>Progress Bubbles</a:t>
            </a:r>
          </a:p>
          <a:p>
            <a:endParaRPr lang="en-US" dirty="0"/>
          </a:p>
          <a:p>
            <a:endParaRPr lang="en-US" dirty="0"/>
          </a:p>
          <a:p>
            <a:r>
              <a:rPr lang="en-US" dirty="0"/>
              <a:t> </a:t>
            </a:r>
          </a:p>
        </p:txBody>
      </p:sp>
      <p:pic>
        <p:nvPicPr>
          <p:cNvPr id="10" name="Picture Placeholder 9">
            <a:extLst>
              <a:ext uri="{FF2B5EF4-FFF2-40B4-BE49-F238E27FC236}">
                <a16:creationId xmlns:a16="http://schemas.microsoft.com/office/drawing/2014/main" id="{262DD4F3-8D6F-536B-29B2-FFBAAFB3DCC4}"/>
              </a:ext>
            </a:extLst>
          </p:cNvPr>
          <p:cNvPicPr>
            <a:picLocks noGrp="1" noChangeAspect="1"/>
          </p:cNvPicPr>
          <p:nvPr>
            <p:ph type="pic" sz="quarter" idx="15"/>
          </p:nvPr>
        </p:nvPicPr>
        <p:blipFill>
          <a:blip r:embed="rId3"/>
          <a:srcRect l="23" r="23"/>
          <a:stretch>
            <a:fillRect/>
          </a:stretch>
        </p:blipFill>
        <p:spPr/>
      </p:pic>
    </p:spTree>
    <p:extLst>
      <p:ext uri="{BB962C8B-B14F-4D97-AF65-F5344CB8AC3E}">
        <p14:creationId xmlns:p14="http://schemas.microsoft.com/office/powerpoint/2010/main" val="8663107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CBB6DB-86BF-1DBF-F56E-EBCDC34C6AA6}"/>
              </a:ext>
            </a:extLst>
          </p:cNvPr>
          <p:cNvPicPr>
            <a:picLocks noChangeAspect="1"/>
          </p:cNvPicPr>
          <p:nvPr/>
        </p:nvPicPr>
        <p:blipFill>
          <a:blip r:embed="rId2"/>
          <a:srcRect b="10000"/>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24807302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CE8AC14-095A-75F5-4E16-096902B6034B}"/>
              </a:ext>
            </a:extLst>
          </p:cNvPr>
          <p:cNvPicPr>
            <a:picLocks noChangeAspect="1"/>
          </p:cNvPicPr>
          <p:nvPr/>
        </p:nvPicPr>
        <p:blipFill>
          <a:blip r:embed="rId2"/>
          <a:srcRect t="3712" b="6288"/>
          <a:stretch>
            <a:fillRect/>
          </a:stretch>
        </p:blipFill>
        <p:spPr>
          <a:xfrm>
            <a:off x="20" y="10"/>
            <a:ext cx="12191980" cy="6857990"/>
          </a:xfrm>
          <a:prstGeom prst="rect">
            <a:avLst/>
          </a:prstGeom>
          <a:noFill/>
        </p:spPr>
      </p:pic>
    </p:spTree>
    <p:extLst>
      <p:ext uri="{BB962C8B-B14F-4D97-AF65-F5344CB8AC3E}">
        <p14:creationId xmlns:p14="http://schemas.microsoft.com/office/powerpoint/2010/main" val="9326157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6C26D25-0BDD-2DCF-72F5-F82D7604462D}"/>
              </a:ext>
            </a:extLst>
          </p:cNvPr>
          <p:cNvPicPr>
            <a:picLocks noChangeAspect="1"/>
          </p:cNvPicPr>
          <p:nvPr/>
        </p:nvPicPr>
        <p:blipFill>
          <a:blip r:embed="rId2"/>
          <a:srcRect r="13333" b="-1"/>
          <a:stretch>
            <a:fillRect/>
          </a:stretch>
        </p:blipFill>
        <p:spPr>
          <a:xfrm>
            <a:off x="20" y="0"/>
            <a:ext cx="12191980" cy="6857990"/>
          </a:xfrm>
          <a:prstGeom prst="rect">
            <a:avLst/>
          </a:prstGeom>
          <a:noFill/>
        </p:spPr>
      </p:pic>
      <p:sp>
        <p:nvSpPr>
          <p:cNvPr id="11" name="TextBox 10">
            <a:extLst>
              <a:ext uri="{FF2B5EF4-FFF2-40B4-BE49-F238E27FC236}">
                <a16:creationId xmlns:a16="http://schemas.microsoft.com/office/drawing/2014/main" id="{4A9C2AD9-9A74-5B7F-71EF-EC5EC572A6C3}"/>
              </a:ext>
            </a:extLst>
          </p:cNvPr>
          <p:cNvSpPr txBox="1"/>
          <p:nvPr/>
        </p:nvSpPr>
        <p:spPr>
          <a:xfrm>
            <a:off x="8814816" y="1084100"/>
            <a:ext cx="3255264" cy="1754326"/>
          </a:xfrm>
          <a:prstGeom prst="rect">
            <a:avLst/>
          </a:prstGeom>
          <a:noFill/>
        </p:spPr>
        <p:txBody>
          <a:bodyPr wrap="square">
            <a:spAutoFit/>
          </a:bodyPr>
          <a:lstStyle/>
          <a:p>
            <a:pPr algn="l">
              <a:buNone/>
            </a:pPr>
            <a:r>
              <a:rPr lang="en-US" b="0" i="0" dirty="0">
                <a:solidFill>
                  <a:srgbClr val="323232"/>
                </a:solidFill>
                <a:effectLst/>
                <a:latin typeface="H5PDroidSans"/>
              </a:rPr>
              <a:t>4 processes to select absentees:</a:t>
            </a:r>
          </a:p>
          <a:p>
            <a:pPr algn="l">
              <a:buFont typeface="+mj-lt"/>
              <a:buAutoNum type="arabicPeriod"/>
            </a:pPr>
            <a:r>
              <a:rPr lang="en-US" b="0" i="0" dirty="0">
                <a:solidFill>
                  <a:srgbClr val="323232"/>
                </a:solidFill>
                <a:effectLst/>
                <a:latin typeface="H5PDroidSans"/>
              </a:rPr>
              <a:t>scan mailing barcode</a:t>
            </a:r>
          </a:p>
          <a:p>
            <a:pPr algn="l">
              <a:buFont typeface="+mj-lt"/>
              <a:buAutoNum type="arabicPeriod"/>
            </a:pPr>
            <a:r>
              <a:rPr lang="en-US" b="0" i="0" dirty="0">
                <a:solidFill>
                  <a:srgbClr val="323232"/>
                </a:solidFill>
                <a:effectLst/>
                <a:latin typeface="H5PDroidSans"/>
              </a:rPr>
              <a:t>type in mailing ID number</a:t>
            </a:r>
          </a:p>
          <a:p>
            <a:pPr algn="l">
              <a:buFont typeface="+mj-lt"/>
              <a:buAutoNum type="arabicPeriod"/>
            </a:pPr>
            <a:r>
              <a:rPr lang="en-US" b="0" i="0" dirty="0">
                <a:solidFill>
                  <a:srgbClr val="323232"/>
                </a:solidFill>
                <a:effectLst/>
                <a:latin typeface="H5PDroidSans"/>
              </a:rPr>
              <a:t>search by name to find your voter</a:t>
            </a:r>
          </a:p>
          <a:p>
            <a:pPr algn="l">
              <a:buFont typeface="+mj-lt"/>
              <a:buAutoNum type="arabicPeriod"/>
            </a:pPr>
            <a:r>
              <a:rPr lang="en-US" b="0" i="0" dirty="0">
                <a:solidFill>
                  <a:srgbClr val="323232"/>
                </a:solidFill>
                <a:effectLst/>
                <a:latin typeface="H5PDroidSans"/>
              </a:rPr>
              <a:t>select voter directly from list</a:t>
            </a:r>
          </a:p>
        </p:txBody>
      </p:sp>
    </p:spTree>
    <p:extLst>
      <p:ext uri="{BB962C8B-B14F-4D97-AF65-F5344CB8AC3E}">
        <p14:creationId xmlns:p14="http://schemas.microsoft.com/office/powerpoint/2010/main" val="388037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271A91-F1D1-4C2C-BCE2-759A4EF88A7E}"/>
              </a:ext>
            </a:extLst>
          </p:cNvPr>
          <p:cNvPicPr>
            <a:picLocks noChangeAspect="1"/>
          </p:cNvPicPr>
          <p:nvPr/>
        </p:nvPicPr>
        <p:blipFill>
          <a:blip r:embed="rId2"/>
          <a:stretch>
            <a:fillRect/>
          </a:stretch>
        </p:blipFill>
        <p:spPr>
          <a:xfrm>
            <a:off x="120650" y="232188"/>
            <a:ext cx="11950700" cy="6393625"/>
          </a:xfrm>
          <a:prstGeom prst="rect">
            <a:avLst/>
          </a:prstGeom>
          <a:noFill/>
        </p:spPr>
      </p:pic>
    </p:spTree>
    <p:extLst>
      <p:ext uri="{BB962C8B-B14F-4D97-AF65-F5344CB8AC3E}">
        <p14:creationId xmlns:p14="http://schemas.microsoft.com/office/powerpoint/2010/main" val="3168855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FE0D1BD-D4D9-28EF-64F4-2EA4ED2C259A}"/>
              </a:ext>
            </a:extLst>
          </p:cNvPr>
          <p:cNvPicPr>
            <a:picLocks noChangeAspect="1"/>
          </p:cNvPicPr>
          <p:nvPr/>
        </p:nvPicPr>
        <p:blipFill>
          <a:blip r:embed="rId2"/>
          <a:stretch>
            <a:fillRect/>
          </a:stretch>
        </p:blipFill>
        <p:spPr>
          <a:xfrm>
            <a:off x="0" y="161696"/>
            <a:ext cx="12192000" cy="6534607"/>
          </a:xfrm>
          <a:prstGeom prst="rect">
            <a:avLst/>
          </a:prstGeom>
        </p:spPr>
      </p:pic>
      <p:sp>
        <p:nvSpPr>
          <p:cNvPr id="8" name="TextBox 7">
            <a:extLst>
              <a:ext uri="{FF2B5EF4-FFF2-40B4-BE49-F238E27FC236}">
                <a16:creationId xmlns:a16="http://schemas.microsoft.com/office/drawing/2014/main" id="{CCC17D67-2ECB-A878-B2F2-A8B2D00880FE}"/>
              </a:ext>
            </a:extLst>
          </p:cNvPr>
          <p:cNvSpPr txBox="1"/>
          <p:nvPr/>
        </p:nvSpPr>
        <p:spPr>
          <a:xfrm>
            <a:off x="612648" y="3995927"/>
            <a:ext cx="11256264" cy="923330"/>
          </a:xfrm>
          <a:prstGeom prst="rect">
            <a:avLst/>
          </a:prstGeom>
          <a:noFill/>
        </p:spPr>
        <p:txBody>
          <a:bodyPr wrap="square">
            <a:spAutoFit/>
          </a:bodyPr>
          <a:lstStyle/>
          <a:p>
            <a:r>
              <a:rPr lang="en-US" dirty="0"/>
              <a:t>The blue speech bubbles are dialog prompts for poll workers. If you are using scanners to search for voters, you can scan a Wisconsin Driver License or Wisconsin State ID if the cursor is in the Last Name field. You can also search for the voter using the keyboard. Click the arrow &gt; to continue. </a:t>
            </a:r>
          </a:p>
        </p:txBody>
      </p:sp>
    </p:spTree>
    <p:extLst>
      <p:ext uri="{BB962C8B-B14F-4D97-AF65-F5344CB8AC3E}">
        <p14:creationId xmlns:p14="http://schemas.microsoft.com/office/powerpoint/2010/main" val="27795328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DCE3FA7-9111-F93A-6787-23CF1D07A5CB}"/>
              </a:ext>
            </a:extLst>
          </p:cNvPr>
          <p:cNvPicPr>
            <a:picLocks noChangeAspect="1"/>
          </p:cNvPicPr>
          <p:nvPr/>
        </p:nvPicPr>
        <p:blipFill>
          <a:blip r:embed="rId2"/>
          <a:stretch>
            <a:fillRect/>
          </a:stretch>
        </p:blipFill>
        <p:spPr>
          <a:xfrm>
            <a:off x="3517900" y="68263"/>
            <a:ext cx="5156199" cy="6721475"/>
          </a:xfrm>
          <a:prstGeom prst="rect">
            <a:avLst/>
          </a:prstGeom>
          <a:noFill/>
        </p:spPr>
      </p:pic>
      <p:sp>
        <p:nvSpPr>
          <p:cNvPr id="6" name="TextBox 5">
            <a:extLst>
              <a:ext uri="{FF2B5EF4-FFF2-40B4-BE49-F238E27FC236}">
                <a16:creationId xmlns:a16="http://schemas.microsoft.com/office/drawing/2014/main" id="{02E67568-CEE3-54FC-68E0-D560B37268C2}"/>
              </a:ext>
            </a:extLst>
          </p:cNvPr>
          <p:cNvSpPr txBox="1"/>
          <p:nvPr/>
        </p:nvSpPr>
        <p:spPr>
          <a:xfrm>
            <a:off x="6394704" y="512183"/>
            <a:ext cx="6096000" cy="369332"/>
          </a:xfrm>
          <a:prstGeom prst="rect">
            <a:avLst/>
          </a:prstGeom>
          <a:noFill/>
        </p:spPr>
        <p:txBody>
          <a:bodyPr wrap="square">
            <a:spAutoFit/>
          </a:bodyPr>
          <a:lstStyle/>
          <a:p>
            <a:r>
              <a:rPr lang="en-US" dirty="0"/>
              <a:t>November 5, 2024.</a:t>
            </a:r>
          </a:p>
        </p:txBody>
      </p:sp>
    </p:spTree>
    <p:extLst>
      <p:ext uri="{BB962C8B-B14F-4D97-AF65-F5344CB8AC3E}">
        <p14:creationId xmlns:p14="http://schemas.microsoft.com/office/powerpoint/2010/main" val="37010329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B6E125-D7EE-9326-7127-F74D7111A52C}"/>
              </a:ext>
            </a:extLst>
          </p:cNvPr>
          <p:cNvPicPr>
            <a:picLocks noChangeAspect="1"/>
          </p:cNvPicPr>
          <p:nvPr/>
        </p:nvPicPr>
        <p:blipFill>
          <a:blip r:embed="rId2"/>
          <a:stretch>
            <a:fillRect/>
          </a:stretch>
        </p:blipFill>
        <p:spPr>
          <a:xfrm>
            <a:off x="120650" y="232188"/>
            <a:ext cx="11950700" cy="6393625"/>
          </a:xfrm>
          <a:prstGeom prst="rect">
            <a:avLst/>
          </a:prstGeom>
          <a:noFill/>
        </p:spPr>
      </p:pic>
    </p:spTree>
    <p:extLst>
      <p:ext uri="{BB962C8B-B14F-4D97-AF65-F5344CB8AC3E}">
        <p14:creationId xmlns:p14="http://schemas.microsoft.com/office/powerpoint/2010/main" val="38315499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1EA4376-F144-14BF-7C18-0DEC21A806F9}"/>
              </a:ext>
            </a:extLst>
          </p:cNvPr>
          <p:cNvPicPr>
            <a:picLocks noChangeAspect="1"/>
          </p:cNvPicPr>
          <p:nvPr/>
        </p:nvPicPr>
        <p:blipFill>
          <a:blip r:embed="rId2"/>
          <a:stretch>
            <a:fillRect/>
          </a:stretch>
        </p:blipFill>
        <p:spPr>
          <a:xfrm>
            <a:off x="120650" y="232188"/>
            <a:ext cx="11950700" cy="6393625"/>
          </a:xfrm>
          <a:prstGeom prst="rect">
            <a:avLst/>
          </a:prstGeom>
          <a:noFill/>
        </p:spPr>
      </p:pic>
    </p:spTree>
    <p:extLst>
      <p:ext uri="{BB962C8B-B14F-4D97-AF65-F5344CB8AC3E}">
        <p14:creationId xmlns:p14="http://schemas.microsoft.com/office/powerpoint/2010/main" val="942388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8EDA429-D4EE-1F54-F46D-CE1CEDAF4994}"/>
              </a:ext>
            </a:extLst>
          </p:cNvPr>
          <p:cNvPicPr>
            <a:picLocks noChangeAspect="1"/>
          </p:cNvPicPr>
          <p:nvPr/>
        </p:nvPicPr>
        <p:blipFill>
          <a:blip r:embed="rId2"/>
          <a:stretch>
            <a:fillRect/>
          </a:stretch>
        </p:blipFill>
        <p:spPr>
          <a:xfrm>
            <a:off x="120650" y="232188"/>
            <a:ext cx="11950700" cy="6393625"/>
          </a:xfrm>
          <a:prstGeom prst="rect">
            <a:avLst/>
          </a:prstGeom>
          <a:noFill/>
        </p:spPr>
      </p:pic>
    </p:spTree>
    <p:extLst>
      <p:ext uri="{BB962C8B-B14F-4D97-AF65-F5344CB8AC3E}">
        <p14:creationId xmlns:p14="http://schemas.microsoft.com/office/powerpoint/2010/main" val="4353429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246588A-7782-831C-8966-5DD861FD906B}"/>
              </a:ext>
            </a:extLst>
          </p:cNvPr>
          <p:cNvPicPr>
            <a:picLocks noChangeAspect="1"/>
          </p:cNvPicPr>
          <p:nvPr/>
        </p:nvPicPr>
        <p:blipFill>
          <a:blip r:embed="rId2"/>
          <a:stretch>
            <a:fillRect/>
          </a:stretch>
        </p:blipFill>
        <p:spPr>
          <a:xfrm>
            <a:off x="120650" y="217250"/>
            <a:ext cx="11950700" cy="6423501"/>
          </a:xfrm>
          <a:prstGeom prst="rect">
            <a:avLst/>
          </a:prstGeom>
          <a:noFill/>
        </p:spPr>
      </p:pic>
    </p:spTree>
    <p:extLst>
      <p:ext uri="{BB962C8B-B14F-4D97-AF65-F5344CB8AC3E}">
        <p14:creationId xmlns:p14="http://schemas.microsoft.com/office/powerpoint/2010/main" val="2250348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D481690-25CD-FA76-97CE-571746529991}"/>
              </a:ext>
            </a:extLst>
          </p:cNvPr>
          <p:cNvPicPr>
            <a:picLocks noChangeAspect="1"/>
          </p:cNvPicPr>
          <p:nvPr/>
        </p:nvPicPr>
        <p:blipFill>
          <a:blip r:embed="rId2"/>
          <a:stretch>
            <a:fillRect/>
          </a:stretch>
        </p:blipFill>
        <p:spPr>
          <a:xfrm>
            <a:off x="120650" y="217250"/>
            <a:ext cx="11950700" cy="6423501"/>
          </a:xfrm>
          <a:prstGeom prst="rect">
            <a:avLst/>
          </a:prstGeom>
          <a:noFill/>
        </p:spPr>
      </p:pic>
    </p:spTree>
    <p:extLst>
      <p:ext uri="{BB962C8B-B14F-4D97-AF65-F5344CB8AC3E}">
        <p14:creationId xmlns:p14="http://schemas.microsoft.com/office/powerpoint/2010/main" val="2287313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BCC3DC3-4ED4-25A1-85C7-534894B7030F}"/>
              </a:ext>
            </a:extLst>
          </p:cNvPr>
          <p:cNvPicPr>
            <a:picLocks noChangeAspect="1"/>
          </p:cNvPicPr>
          <p:nvPr/>
        </p:nvPicPr>
        <p:blipFill>
          <a:blip r:embed="rId2"/>
          <a:stretch>
            <a:fillRect/>
          </a:stretch>
        </p:blipFill>
        <p:spPr>
          <a:xfrm>
            <a:off x="120650" y="217250"/>
            <a:ext cx="11950700" cy="6423501"/>
          </a:xfrm>
          <a:prstGeom prst="rect">
            <a:avLst/>
          </a:prstGeom>
          <a:noFill/>
        </p:spPr>
      </p:pic>
    </p:spTree>
    <p:extLst>
      <p:ext uri="{BB962C8B-B14F-4D97-AF65-F5344CB8AC3E}">
        <p14:creationId xmlns:p14="http://schemas.microsoft.com/office/powerpoint/2010/main" val="4090814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5A3957A-D7CE-BBCF-91B7-06C21B8A8E98}"/>
              </a:ext>
            </a:extLst>
          </p:cNvPr>
          <p:cNvPicPr>
            <a:picLocks noChangeAspect="1"/>
          </p:cNvPicPr>
          <p:nvPr/>
        </p:nvPicPr>
        <p:blipFill>
          <a:blip r:embed="rId2"/>
          <a:stretch>
            <a:fillRect/>
          </a:stretch>
        </p:blipFill>
        <p:spPr>
          <a:xfrm>
            <a:off x="120650" y="232188"/>
            <a:ext cx="11950700" cy="6393625"/>
          </a:xfrm>
          <a:prstGeom prst="rect">
            <a:avLst/>
          </a:prstGeom>
          <a:noFill/>
        </p:spPr>
      </p:pic>
    </p:spTree>
    <p:extLst>
      <p:ext uri="{BB962C8B-B14F-4D97-AF65-F5344CB8AC3E}">
        <p14:creationId xmlns:p14="http://schemas.microsoft.com/office/powerpoint/2010/main" val="13986453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A8B93A-7E6A-E8F9-8154-C7AE91510D30}"/>
              </a:ext>
            </a:extLst>
          </p:cNvPr>
          <p:cNvPicPr>
            <a:picLocks noChangeAspect="1"/>
          </p:cNvPicPr>
          <p:nvPr/>
        </p:nvPicPr>
        <p:blipFill>
          <a:blip r:embed="rId2"/>
          <a:stretch>
            <a:fillRect/>
          </a:stretch>
        </p:blipFill>
        <p:spPr>
          <a:xfrm>
            <a:off x="1822519" y="68263"/>
            <a:ext cx="8546961" cy="6721475"/>
          </a:xfrm>
          <a:prstGeom prst="rect">
            <a:avLst/>
          </a:prstGeom>
          <a:noFill/>
        </p:spPr>
      </p:pic>
    </p:spTree>
    <p:extLst>
      <p:ext uri="{BB962C8B-B14F-4D97-AF65-F5344CB8AC3E}">
        <p14:creationId xmlns:p14="http://schemas.microsoft.com/office/powerpoint/2010/main" val="39506044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A850146-9DAA-CBE8-7DB4-0BE70B518FC2}"/>
              </a:ext>
            </a:extLst>
          </p:cNvPr>
          <p:cNvPicPr>
            <a:picLocks noChangeAspect="1"/>
          </p:cNvPicPr>
          <p:nvPr/>
        </p:nvPicPr>
        <p:blipFill>
          <a:blip r:embed="rId2"/>
          <a:stretch>
            <a:fillRect/>
          </a:stretch>
        </p:blipFill>
        <p:spPr>
          <a:xfrm>
            <a:off x="120650" y="247127"/>
            <a:ext cx="11950700" cy="6363746"/>
          </a:xfrm>
          <a:prstGeom prst="rect">
            <a:avLst/>
          </a:prstGeom>
          <a:noFill/>
        </p:spPr>
      </p:pic>
    </p:spTree>
    <p:extLst>
      <p:ext uri="{BB962C8B-B14F-4D97-AF65-F5344CB8AC3E}">
        <p14:creationId xmlns:p14="http://schemas.microsoft.com/office/powerpoint/2010/main" val="2638112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722AB4-38F6-C412-8E69-853B0C75AB57}"/>
              </a:ext>
            </a:extLst>
          </p:cNvPr>
          <p:cNvPicPr>
            <a:picLocks noChangeAspect="1"/>
          </p:cNvPicPr>
          <p:nvPr/>
        </p:nvPicPr>
        <p:blipFill>
          <a:blip r:embed="rId2"/>
          <a:stretch>
            <a:fillRect/>
          </a:stretch>
        </p:blipFill>
        <p:spPr>
          <a:xfrm>
            <a:off x="120650" y="217250"/>
            <a:ext cx="11950700" cy="6423501"/>
          </a:xfrm>
          <a:prstGeom prst="rect">
            <a:avLst/>
          </a:prstGeom>
          <a:noFill/>
        </p:spPr>
      </p:pic>
      <p:sp>
        <p:nvSpPr>
          <p:cNvPr id="5" name="TextBox 4">
            <a:extLst>
              <a:ext uri="{FF2B5EF4-FFF2-40B4-BE49-F238E27FC236}">
                <a16:creationId xmlns:a16="http://schemas.microsoft.com/office/drawing/2014/main" id="{A149DEFB-2E90-627C-EE84-CD99FEE60DA3}"/>
              </a:ext>
            </a:extLst>
          </p:cNvPr>
          <p:cNvSpPr txBox="1"/>
          <p:nvPr/>
        </p:nvSpPr>
        <p:spPr>
          <a:xfrm>
            <a:off x="9015984" y="1098938"/>
            <a:ext cx="2121408" cy="5355312"/>
          </a:xfrm>
          <a:prstGeom prst="rect">
            <a:avLst/>
          </a:prstGeom>
          <a:noFill/>
        </p:spPr>
        <p:txBody>
          <a:bodyPr wrap="square">
            <a:spAutoFit/>
          </a:bodyPr>
          <a:lstStyle/>
          <a:p>
            <a:r>
              <a:rPr lang="en-US" b="0" i="0" dirty="0">
                <a:solidFill>
                  <a:srgbClr val="323232"/>
                </a:solidFill>
                <a:effectLst/>
                <a:latin typeface="H5PDroidSans"/>
              </a:rPr>
              <a:t>A dropdown of all the addresses in that jurisdiction with the matching information will appear. If none are the address you are looking for, you will need to click on </a:t>
            </a:r>
            <a:r>
              <a:rPr lang="en-US" b="0" i="0" dirty="0">
                <a:solidFill>
                  <a:srgbClr val="323232"/>
                </a:solidFill>
                <a:effectLst/>
                <a:highlight>
                  <a:srgbClr val="FFFF00"/>
                </a:highlight>
                <a:latin typeface="H5PDroidSans"/>
              </a:rPr>
              <a:t>Create New Address</a:t>
            </a:r>
            <a:r>
              <a:rPr lang="en-US" b="0" i="0" dirty="0">
                <a:solidFill>
                  <a:srgbClr val="323232"/>
                </a:solidFill>
                <a:effectLst/>
                <a:latin typeface="H5PDroidSans"/>
              </a:rPr>
              <a:t>.  Ms. Banana’s new address, 1200 Bucky Street, has not yet been entered into </a:t>
            </a:r>
            <a:r>
              <a:rPr lang="en-US" b="0" i="0" dirty="0" err="1">
                <a:solidFill>
                  <a:srgbClr val="323232"/>
                </a:solidFill>
                <a:effectLst/>
                <a:latin typeface="H5PDroidSans"/>
              </a:rPr>
              <a:t>WisVote</a:t>
            </a:r>
            <a:r>
              <a:rPr lang="en-US" b="0" i="0" dirty="0">
                <a:solidFill>
                  <a:srgbClr val="323232"/>
                </a:solidFill>
                <a:effectLst/>
                <a:latin typeface="H5PDroidSans"/>
              </a:rPr>
              <a:t>.</a:t>
            </a:r>
            <a:r>
              <a:rPr lang="en-US" b="1" i="0" dirty="0">
                <a:solidFill>
                  <a:srgbClr val="323232"/>
                </a:solidFill>
                <a:effectLst/>
                <a:latin typeface="H5PDroidSans"/>
              </a:rPr>
              <a:t> Click “Create New Address” at the bottom of the search results.</a:t>
            </a:r>
            <a:endParaRPr lang="en-US" dirty="0"/>
          </a:p>
        </p:txBody>
      </p:sp>
    </p:spTree>
    <p:extLst>
      <p:ext uri="{BB962C8B-B14F-4D97-AF65-F5344CB8AC3E}">
        <p14:creationId xmlns:p14="http://schemas.microsoft.com/office/powerpoint/2010/main" val="41533720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E87A81E-60A7-5A9C-B898-638C209995D7}"/>
              </a:ext>
            </a:extLst>
          </p:cNvPr>
          <p:cNvPicPr>
            <a:picLocks noChangeAspect="1"/>
          </p:cNvPicPr>
          <p:nvPr/>
        </p:nvPicPr>
        <p:blipFill>
          <a:blip r:embed="rId2"/>
          <a:stretch>
            <a:fillRect/>
          </a:stretch>
        </p:blipFill>
        <p:spPr>
          <a:xfrm>
            <a:off x="120650" y="217250"/>
            <a:ext cx="11950700" cy="6423501"/>
          </a:xfrm>
          <a:prstGeom prst="rect">
            <a:avLst/>
          </a:prstGeom>
          <a:noFill/>
        </p:spPr>
      </p:pic>
      <p:sp>
        <p:nvSpPr>
          <p:cNvPr id="5" name="TextBox 4">
            <a:extLst>
              <a:ext uri="{FF2B5EF4-FFF2-40B4-BE49-F238E27FC236}">
                <a16:creationId xmlns:a16="http://schemas.microsoft.com/office/drawing/2014/main" id="{1984D269-7387-5030-50C2-602E23712F42}"/>
              </a:ext>
            </a:extLst>
          </p:cNvPr>
          <p:cNvSpPr txBox="1"/>
          <p:nvPr/>
        </p:nvSpPr>
        <p:spPr>
          <a:xfrm>
            <a:off x="1146048" y="5160746"/>
            <a:ext cx="6096000" cy="1200329"/>
          </a:xfrm>
          <a:prstGeom prst="rect">
            <a:avLst/>
          </a:prstGeom>
          <a:noFill/>
        </p:spPr>
        <p:txBody>
          <a:bodyPr wrap="square">
            <a:spAutoFit/>
          </a:bodyPr>
          <a:lstStyle/>
          <a:p>
            <a:r>
              <a:rPr lang="en-US" dirty="0"/>
              <a:t>Turn the screen to the voter to verify name, date of birth, and address are correct. If any field is wrong, click Edit to go to that section to fix it. If everything is fine, the voter clicks Continue to Step 6. Do that now.</a:t>
            </a:r>
          </a:p>
        </p:txBody>
      </p:sp>
    </p:spTree>
    <p:extLst>
      <p:ext uri="{BB962C8B-B14F-4D97-AF65-F5344CB8AC3E}">
        <p14:creationId xmlns:p14="http://schemas.microsoft.com/office/powerpoint/2010/main" val="6877452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CC6A3C-50D2-97A3-1CA3-E5A7E471D75A}"/>
              </a:ext>
            </a:extLst>
          </p:cNvPr>
          <p:cNvPicPr>
            <a:picLocks noChangeAspect="1"/>
          </p:cNvPicPr>
          <p:nvPr/>
        </p:nvPicPr>
        <p:blipFill>
          <a:blip r:embed="rId2"/>
          <a:stretch>
            <a:fillRect/>
          </a:stretch>
        </p:blipFill>
        <p:spPr>
          <a:xfrm>
            <a:off x="120650" y="217250"/>
            <a:ext cx="11950700" cy="6423501"/>
          </a:xfrm>
          <a:prstGeom prst="rect">
            <a:avLst/>
          </a:prstGeom>
          <a:noFill/>
        </p:spPr>
      </p:pic>
    </p:spTree>
    <p:extLst>
      <p:ext uri="{BB962C8B-B14F-4D97-AF65-F5344CB8AC3E}">
        <p14:creationId xmlns:p14="http://schemas.microsoft.com/office/powerpoint/2010/main" val="7792519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1C440C5-CE66-2EF4-284E-344E22653714}"/>
              </a:ext>
            </a:extLst>
          </p:cNvPr>
          <p:cNvPicPr>
            <a:picLocks noChangeAspect="1"/>
          </p:cNvPicPr>
          <p:nvPr/>
        </p:nvPicPr>
        <p:blipFill>
          <a:blip r:embed="rId2"/>
          <a:stretch>
            <a:fillRect/>
          </a:stretch>
        </p:blipFill>
        <p:spPr>
          <a:xfrm>
            <a:off x="120650" y="232188"/>
            <a:ext cx="11950700" cy="6393625"/>
          </a:xfrm>
          <a:prstGeom prst="rect">
            <a:avLst/>
          </a:prstGeom>
          <a:noFill/>
        </p:spPr>
      </p:pic>
    </p:spTree>
    <p:extLst>
      <p:ext uri="{BB962C8B-B14F-4D97-AF65-F5344CB8AC3E}">
        <p14:creationId xmlns:p14="http://schemas.microsoft.com/office/powerpoint/2010/main" val="34338935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C651F5F-1736-E8BC-D49C-DA4C435CF6E7}"/>
              </a:ext>
            </a:extLst>
          </p:cNvPr>
          <p:cNvPicPr>
            <a:picLocks noChangeAspect="1"/>
          </p:cNvPicPr>
          <p:nvPr/>
        </p:nvPicPr>
        <p:blipFill>
          <a:blip r:embed="rId2"/>
          <a:stretch>
            <a:fillRect/>
          </a:stretch>
        </p:blipFill>
        <p:spPr>
          <a:xfrm>
            <a:off x="986703" y="1075656"/>
            <a:ext cx="8340223" cy="4687634"/>
          </a:xfrm>
          <a:prstGeom prst="rect">
            <a:avLst/>
          </a:prstGeom>
        </p:spPr>
      </p:pic>
      <p:pic>
        <p:nvPicPr>
          <p:cNvPr id="4" name="Picture 3">
            <a:extLst>
              <a:ext uri="{FF2B5EF4-FFF2-40B4-BE49-F238E27FC236}">
                <a16:creationId xmlns:a16="http://schemas.microsoft.com/office/drawing/2014/main" id="{44E6CE1B-7AB2-4A49-1059-97FF01E34ED1}"/>
              </a:ext>
            </a:extLst>
          </p:cNvPr>
          <p:cNvPicPr>
            <a:picLocks noChangeAspect="1"/>
          </p:cNvPicPr>
          <p:nvPr/>
        </p:nvPicPr>
        <p:blipFill>
          <a:blip r:embed="rId3"/>
          <a:stretch>
            <a:fillRect/>
          </a:stretch>
        </p:blipFill>
        <p:spPr>
          <a:xfrm>
            <a:off x="6081710" y="3419473"/>
            <a:ext cx="28579" cy="19053"/>
          </a:xfrm>
          <a:prstGeom prst="rect">
            <a:avLst/>
          </a:prstGeom>
        </p:spPr>
      </p:pic>
      <p:pic>
        <p:nvPicPr>
          <p:cNvPr id="6" name="Picture 5">
            <a:extLst>
              <a:ext uri="{FF2B5EF4-FFF2-40B4-BE49-F238E27FC236}">
                <a16:creationId xmlns:a16="http://schemas.microsoft.com/office/drawing/2014/main" id="{4783BC31-B741-6478-5612-636EF40966CC}"/>
              </a:ext>
            </a:extLst>
          </p:cNvPr>
          <p:cNvPicPr>
            <a:picLocks noChangeAspect="1"/>
          </p:cNvPicPr>
          <p:nvPr/>
        </p:nvPicPr>
        <p:blipFill>
          <a:blip r:embed="rId3"/>
          <a:stretch>
            <a:fillRect/>
          </a:stretch>
        </p:blipFill>
        <p:spPr>
          <a:xfrm>
            <a:off x="6081710" y="3419473"/>
            <a:ext cx="28579" cy="19053"/>
          </a:xfrm>
          <a:prstGeom prst="rect">
            <a:avLst/>
          </a:prstGeom>
        </p:spPr>
      </p:pic>
      <p:pic>
        <p:nvPicPr>
          <p:cNvPr id="8" name="Picture 7">
            <a:extLst>
              <a:ext uri="{FF2B5EF4-FFF2-40B4-BE49-F238E27FC236}">
                <a16:creationId xmlns:a16="http://schemas.microsoft.com/office/drawing/2014/main" id="{EF65BA6C-9C33-A51B-0705-D79A92B5BDD5}"/>
              </a:ext>
            </a:extLst>
          </p:cNvPr>
          <p:cNvPicPr>
            <a:picLocks noChangeAspect="1"/>
          </p:cNvPicPr>
          <p:nvPr/>
        </p:nvPicPr>
        <p:blipFill>
          <a:blip r:embed="rId3"/>
          <a:stretch>
            <a:fillRect/>
          </a:stretch>
        </p:blipFill>
        <p:spPr>
          <a:xfrm>
            <a:off x="6081710" y="3419473"/>
            <a:ext cx="28579" cy="19053"/>
          </a:xfrm>
          <a:prstGeom prst="rect">
            <a:avLst/>
          </a:prstGeom>
        </p:spPr>
      </p:pic>
    </p:spTree>
    <p:extLst>
      <p:ext uri="{BB962C8B-B14F-4D97-AF65-F5344CB8AC3E}">
        <p14:creationId xmlns:p14="http://schemas.microsoft.com/office/powerpoint/2010/main" val="12265917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3FD1CE1-C854-7690-08CF-EBC671F395EE}"/>
              </a:ext>
            </a:extLst>
          </p:cNvPr>
          <p:cNvPicPr>
            <a:picLocks noChangeAspect="1"/>
          </p:cNvPicPr>
          <p:nvPr/>
        </p:nvPicPr>
        <p:blipFill>
          <a:blip r:embed="rId2"/>
          <a:stretch>
            <a:fillRect/>
          </a:stretch>
        </p:blipFill>
        <p:spPr>
          <a:xfrm>
            <a:off x="285750" y="133350"/>
            <a:ext cx="5362575" cy="6505576"/>
          </a:xfrm>
          <a:prstGeom prst="rect">
            <a:avLst/>
          </a:prstGeom>
        </p:spPr>
      </p:pic>
      <p:pic>
        <p:nvPicPr>
          <p:cNvPr id="6" name="Picture 5">
            <a:extLst>
              <a:ext uri="{FF2B5EF4-FFF2-40B4-BE49-F238E27FC236}">
                <a16:creationId xmlns:a16="http://schemas.microsoft.com/office/drawing/2014/main" id="{FD49B9F4-F61B-35C1-2220-594B1937F474}"/>
              </a:ext>
            </a:extLst>
          </p:cNvPr>
          <p:cNvPicPr>
            <a:picLocks noChangeAspect="1"/>
          </p:cNvPicPr>
          <p:nvPr/>
        </p:nvPicPr>
        <p:blipFill>
          <a:blip r:embed="rId3"/>
          <a:stretch>
            <a:fillRect/>
          </a:stretch>
        </p:blipFill>
        <p:spPr>
          <a:xfrm>
            <a:off x="6019800" y="133350"/>
            <a:ext cx="5260931" cy="6610351"/>
          </a:xfrm>
          <a:prstGeom prst="rect">
            <a:avLst/>
          </a:prstGeom>
        </p:spPr>
      </p:pic>
    </p:spTree>
    <p:extLst>
      <p:ext uri="{BB962C8B-B14F-4D97-AF65-F5344CB8AC3E}">
        <p14:creationId xmlns:p14="http://schemas.microsoft.com/office/powerpoint/2010/main" val="531498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FF4266-1867-5581-CF58-961538B3F32A}"/>
              </a:ext>
            </a:extLst>
          </p:cNvPr>
          <p:cNvPicPr>
            <a:picLocks noChangeAspect="1"/>
          </p:cNvPicPr>
          <p:nvPr/>
        </p:nvPicPr>
        <p:blipFill>
          <a:blip r:embed="rId2"/>
          <a:stretch>
            <a:fillRect/>
          </a:stretch>
        </p:blipFill>
        <p:spPr>
          <a:xfrm>
            <a:off x="146304" y="3429000"/>
            <a:ext cx="4461129" cy="3130950"/>
          </a:xfrm>
          <a:prstGeom prst="rect">
            <a:avLst/>
          </a:prstGeom>
        </p:spPr>
      </p:pic>
      <p:pic>
        <p:nvPicPr>
          <p:cNvPr id="4" name="Picture 3">
            <a:extLst>
              <a:ext uri="{FF2B5EF4-FFF2-40B4-BE49-F238E27FC236}">
                <a16:creationId xmlns:a16="http://schemas.microsoft.com/office/drawing/2014/main" id="{81E5EC85-1D47-F862-1D68-0AF27B80BA0F}"/>
              </a:ext>
            </a:extLst>
          </p:cNvPr>
          <p:cNvPicPr>
            <a:picLocks noChangeAspect="1"/>
          </p:cNvPicPr>
          <p:nvPr/>
        </p:nvPicPr>
        <p:blipFill>
          <a:blip r:embed="rId3"/>
          <a:stretch>
            <a:fillRect/>
          </a:stretch>
        </p:blipFill>
        <p:spPr>
          <a:xfrm>
            <a:off x="4933196" y="3429000"/>
            <a:ext cx="4461129" cy="3030628"/>
          </a:xfrm>
          <a:prstGeom prst="rect">
            <a:avLst/>
          </a:prstGeom>
        </p:spPr>
      </p:pic>
      <p:sp>
        <p:nvSpPr>
          <p:cNvPr id="6" name="TextBox 5">
            <a:extLst>
              <a:ext uri="{FF2B5EF4-FFF2-40B4-BE49-F238E27FC236}">
                <a16:creationId xmlns:a16="http://schemas.microsoft.com/office/drawing/2014/main" id="{BB2EB005-48FB-2E54-BA43-AF075458F8B5}"/>
              </a:ext>
            </a:extLst>
          </p:cNvPr>
          <p:cNvSpPr txBox="1"/>
          <p:nvPr/>
        </p:nvSpPr>
        <p:spPr>
          <a:xfrm>
            <a:off x="146304" y="204508"/>
            <a:ext cx="8302752" cy="3062377"/>
          </a:xfrm>
          <a:prstGeom prst="rect">
            <a:avLst/>
          </a:prstGeom>
          <a:noFill/>
        </p:spPr>
        <p:txBody>
          <a:bodyPr wrap="square">
            <a:spAutoFit/>
          </a:bodyPr>
          <a:lstStyle/>
          <a:p>
            <a:r>
              <a:rPr lang="en-US" sz="3500" b="1" dirty="0"/>
              <a:t>Election Systems &amp; Software </a:t>
            </a:r>
          </a:p>
          <a:p>
            <a:r>
              <a:rPr lang="en-US" sz="3500" b="1" dirty="0" err="1"/>
              <a:t>AutoMARK</a:t>
            </a:r>
            <a:endParaRPr lang="en-US" sz="3500" b="1" dirty="0"/>
          </a:p>
          <a:p>
            <a:endParaRPr lang="en-US" sz="3500" b="1" dirty="0"/>
          </a:p>
          <a:p>
            <a:r>
              <a:rPr lang="en-US" sz="3500" b="1" dirty="0"/>
              <a:t>Equipment Type: Ballot Marking Device</a:t>
            </a:r>
          </a:p>
          <a:p>
            <a:endParaRPr lang="en-US" dirty="0"/>
          </a:p>
        </p:txBody>
      </p:sp>
    </p:spTree>
    <p:extLst>
      <p:ext uri="{BB962C8B-B14F-4D97-AF65-F5344CB8AC3E}">
        <p14:creationId xmlns:p14="http://schemas.microsoft.com/office/powerpoint/2010/main" val="3832830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43405-3643-4B7A-0630-740899635320}"/>
              </a:ext>
            </a:extLst>
          </p:cNvPr>
          <p:cNvSpPr>
            <a:spLocks noGrp="1"/>
          </p:cNvSpPr>
          <p:nvPr>
            <p:ph type="ctrTitle"/>
          </p:nvPr>
        </p:nvSpPr>
        <p:spPr>
          <a:xfrm>
            <a:off x="472857" y="2048255"/>
            <a:ext cx="8961120" cy="4224529"/>
          </a:xfrm>
        </p:spPr>
        <p:txBody>
          <a:bodyPr/>
          <a:lstStyle/>
          <a:p>
            <a:r>
              <a:rPr lang="en-US" sz="4800" dirty="0"/>
              <a:t>Communication and Availability</a:t>
            </a:r>
            <a:br>
              <a:rPr lang="en-US" sz="6000" dirty="0"/>
            </a:br>
            <a:br>
              <a:rPr lang="en-US" sz="6000" dirty="0"/>
            </a:br>
            <a:r>
              <a:rPr lang="en-US" sz="3200" dirty="0"/>
              <a:t>Must respond via email for every election on availability</a:t>
            </a:r>
            <a:br>
              <a:rPr lang="en-US" sz="3200" dirty="0"/>
            </a:br>
            <a:br>
              <a:rPr lang="en-US" sz="3200" dirty="0"/>
            </a:br>
            <a:r>
              <a:rPr lang="en-US" sz="3200" dirty="0"/>
              <a:t>Stephanie will use email responses on availability to create schedule </a:t>
            </a:r>
            <a:br>
              <a:rPr lang="en-US" sz="3200" dirty="0"/>
            </a:br>
            <a:br>
              <a:rPr lang="en-US" sz="3200" dirty="0"/>
            </a:br>
            <a:r>
              <a:rPr lang="en-US" sz="3200" dirty="0"/>
              <a:t>If you have questions, please email</a:t>
            </a:r>
            <a:br>
              <a:rPr lang="en-US" sz="3200" dirty="0"/>
            </a:br>
            <a:br>
              <a:rPr lang="en-US" sz="3200" dirty="0"/>
            </a:br>
            <a:r>
              <a:rPr lang="en-US" sz="3200" dirty="0"/>
              <a:t>We appreciate everyone willing to be a poll worker!  Thank you!</a:t>
            </a:r>
            <a:br>
              <a:rPr lang="en-US" sz="6000" dirty="0"/>
            </a:br>
            <a:br>
              <a:rPr lang="en-US" dirty="0"/>
            </a:br>
            <a:endParaRPr lang="en-US" dirty="0"/>
          </a:p>
        </p:txBody>
      </p:sp>
    </p:spTree>
    <p:extLst>
      <p:ext uri="{BB962C8B-B14F-4D97-AF65-F5344CB8AC3E}">
        <p14:creationId xmlns:p14="http://schemas.microsoft.com/office/powerpoint/2010/main" val="7879931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B636F-FBB2-117D-CF6F-C2382BBEA1B9}"/>
              </a:ext>
            </a:extLst>
          </p:cNvPr>
          <p:cNvSpPr>
            <a:spLocks noGrp="1"/>
          </p:cNvSpPr>
          <p:nvPr>
            <p:ph type="ctrTitle"/>
          </p:nvPr>
        </p:nvSpPr>
        <p:spPr/>
        <p:txBody>
          <a:bodyPr/>
          <a:lstStyle/>
          <a:p>
            <a:r>
              <a:rPr lang="en-US" dirty="0"/>
              <a:t>Questions?</a:t>
            </a:r>
          </a:p>
        </p:txBody>
      </p:sp>
    </p:spTree>
    <p:extLst>
      <p:ext uri="{BB962C8B-B14F-4D97-AF65-F5344CB8AC3E}">
        <p14:creationId xmlns:p14="http://schemas.microsoft.com/office/powerpoint/2010/main" val="4532672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CE595D9-27F3-FE1C-9A37-0F9F7903022E}"/>
              </a:ext>
            </a:extLst>
          </p:cNvPr>
          <p:cNvSpPr>
            <a:spLocks noGrp="1"/>
          </p:cNvSpPr>
          <p:nvPr>
            <p:ph type="ctrTitle"/>
          </p:nvPr>
        </p:nvSpPr>
        <p:spPr>
          <a:xfrm>
            <a:off x="811185" y="629469"/>
            <a:ext cx="8961120" cy="5599062"/>
          </a:xfrm>
        </p:spPr>
        <p:txBody>
          <a:bodyPr anchor="ctr">
            <a:normAutofit/>
          </a:bodyPr>
          <a:lstStyle/>
          <a:p>
            <a:r>
              <a:rPr lang="en-US" dirty="0"/>
              <a:t>Thank you</a:t>
            </a:r>
          </a:p>
        </p:txBody>
      </p:sp>
    </p:spTree>
    <p:extLst>
      <p:ext uri="{BB962C8B-B14F-4D97-AF65-F5344CB8AC3E}">
        <p14:creationId xmlns:p14="http://schemas.microsoft.com/office/powerpoint/2010/main" val="3784505952"/>
      </p:ext>
    </p:extLst>
  </p:cSld>
  <p:clrMapOvr>
    <a:masterClrMapping/>
  </p:clrMapOvr>
</p:sld>
</file>

<file path=ppt/theme/theme1.xml><?xml version="1.0" encoding="utf-8"?>
<a:theme xmlns:a="http://schemas.openxmlformats.org/drawingml/2006/main" name="Custom">
  <a:themeElements>
    <a:clrScheme name="Training-presentation">
      <a:dk1>
        <a:srgbClr val="000000"/>
      </a:dk1>
      <a:lt1>
        <a:srgbClr val="FFFFFF"/>
      </a:lt1>
      <a:dk2>
        <a:srgbClr val="112CC1"/>
      </a:dk2>
      <a:lt2>
        <a:srgbClr val="E7E6E6"/>
      </a:lt2>
      <a:accent1>
        <a:srgbClr val="FF7128"/>
      </a:accent1>
      <a:accent2>
        <a:srgbClr val="FF2828"/>
      </a:accent2>
      <a:accent3>
        <a:srgbClr val="2849FD"/>
      </a:accent3>
      <a:accent4>
        <a:srgbClr val="D3DDFE"/>
      </a:accent4>
      <a:accent5>
        <a:srgbClr val="FBFF22"/>
      </a:accent5>
      <a:accent6>
        <a:srgbClr val="D90000"/>
      </a:accent6>
      <a:hlink>
        <a:srgbClr val="0563C1"/>
      </a:hlink>
      <a:folHlink>
        <a:srgbClr val="954F72"/>
      </a:folHlink>
    </a:clrScheme>
    <a:fontScheme name="Custom 12">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03460604_win32_SL_V10" id="{99B34821-6204-44CE-8DD7-2088F7B07FF3}" vid="{E244DE33-B49D-4797-B149-ADA6E5DF59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902e0a4d-2860-43d9-812e-8fb81631eff1" xsi:nil="true"/>
    <MediaServiceKeyPoints xmlns="fb3e79a9-85db-4cb0-972e-b0f7867957ca" xsi:nil="true"/>
    <lcf76f155ced4ddcb4097134ff3c332f xmlns="fb3e79a9-85db-4cb0-972e-b0f7867957ca">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82D582A58842B488FAA3C80C1B2051F" ma:contentTypeVersion="18" ma:contentTypeDescription="Create a new document." ma:contentTypeScope="" ma:versionID="bd90088fa06ccb3e56115edff62dbee1">
  <xsd:schema xmlns:xsd="http://www.w3.org/2001/XMLSchema" xmlns:xs="http://www.w3.org/2001/XMLSchema" xmlns:p="http://schemas.microsoft.com/office/2006/metadata/properties" xmlns:ns2="fb3e79a9-85db-4cb0-972e-b0f7867957ca" xmlns:ns3="902e0a4d-2860-43d9-812e-8fb81631eff1" targetNamespace="http://schemas.microsoft.com/office/2006/metadata/properties" ma:root="true" ma:fieldsID="f4d9dadb91dd8bebdfd12c696a91cadc" ns2:_="" ns3:_="">
    <xsd:import namespace="fb3e79a9-85db-4cb0-972e-b0f7867957ca"/>
    <xsd:import namespace="902e0a4d-2860-43d9-812e-8fb81631eff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Location" minOccurs="0"/>
                <xsd:element ref="ns2:MediaServiceOCR"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b3e79a9-85db-4cb0-972e-b0f7867957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d3c7ce2d-0f5a-45eb-9791-a21c482f4f6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02e0a4d-2860-43d9-812e-8fb81631eff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8fdb3f72-b215-47ff-bff7-0c6c7ea9ad9b}" ma:internalName="TaxCatchAll" ma:showField="CatchAllData" ma:web="902e0a4d-2860-43d9-812e-8fb81631eff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77C52C5-6F65-4D42-B855-A3283C55581A}">
  <ds:schemaRefs>
    <ds:schemaRef ds:uri="http://www.w3.org/XML/1998/namespace"/>
    <ds:schemaRef ds:uri="http://schemas.openxmlformats.org/package/2006/metadata/core-properties"/>
    <ds:schemaRef ds:uri="http://purl.org/dc/terms/"/>
    <ds:schemaRef ds:uri="902e0a4d-2860-43d9-812e-8fb81631eff1"/>
    <ds:schemaRef ds:uri="http://schemas.microsoft.com/office/2006/documentManagement/types"/>
    <ds:schemaRef ds:uri="http://purl.org/dc/dcmitype/"/>
    <ds:schemaRef ds:uri="http://schemas.microsoft.com/office/infopath/2007/PartnerControls"/>
    <ds:schemaRef ds:uri="fb3e79a9-85db-4cb0-972e-b0f7867957ca"/>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85B6D968-3BA5-45CA-AFA4-01F84FB04FAA}">
  <ds:schemaRefs>
    <ds:schemaRef ds:uri="http://schemas.microsoft.com/sharepoint/v3/contenttype/forms"/>
  </ds:schemaRefs>
</ds:datastoreItem>
</file>

<file path=customXml/itemProps3.xml><?xml version="1.0" encoding="utf-8"?>
<ds:datastoreItem xmlns:ds="http://schemas.openxmlformats.org/officeDocument/2006/customXml" ds:itemID="{0774E81C-B176-4765-B5D1-E64F64BDA21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b3e79a9-85db-4cb0-972e-b0f7867957ca"/>
    <ds:schemaRef ds:uri="902e0a4d-2860-43d9-812e-8fb81631ef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{CA4FBEFD-7B9A-44CC-A271-FF6E92D62133}TF9de9d6eb-65d6-487b-af48-f077b562509aeb344968_win32-6a1f3ccf387e</Template>
  <TotalTime>1679</TotalTime>
  <Words>1132</Words>
  <Application>Microsoft Office PowerPoint</Application>
  <PresentationFormat>Widescreen</PresentationFormat>
  <Paragraphs>92</Paragraphs>
  <Slides>36</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Arial Black</vt:lpstr>
      <vt:lpstr>Calibri</vt:lpstr>
      <vt:lpstr>H5PDroidSans</vt:lpstr>
      <vt:lpstr>Custom</vt:lpstr>
      <vt:lpstr>Election Inspector  (Poll Worker) Training  Town of Oregon January 29, 2026</vt:lpstr>
      <vt:lpstr>Election Inspector Training Agenda      </vt:lpstr>
      <vt:lpstr>Introductions </vt:lpstr>
      <vt:lpstr>Thank you for your service and congratulations on your appointment!  Being a poll worker is a difficult job, but we know you are up to the challenge.    There are many procedures to understand and the rules for elections in Wisconsin are always changing, which makes your role even more difficult.    We appreciate your dedication to serving voters and facilitating the democratic process here in Wisconsin.  </vt:lpstr>
      <vt:lpstr>Training Requirements and Official Oath</vt:lpstr>
      <vt:lpstr>ElectEd  Election Inspectors can take online poll worker training in ElectEd  (check with Jennifer or Stephanie for access).  </vt:lpstr>
      <vt:lpstr>Poll Worker Conduct</vt:lpstr>
      <vt:lpstr>Election Day Roles</vt:lpstr>
      <vt:lpstr>Assistance to voters is appropriate and welcome in many situations.</vt:lpstr>
      <vt:lpstr>PowerPoint Presentation</vt:lpstr>
      <vt:lpstr>Update to Badger Books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Communication and Availability  Must respond via email for every election on availability  Stephanie will use email responses on availability to create schedule   If you have questions, please email  We appreciate everyone willing to be a poll worker!  Thank you!  </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Jennifer Hanson</dc:creator>
  <cp:lastModifiedBy>Jennifer Hanson</cp:lastModifiedBy>
  <cp:revision>2</cp:revision>
  <dcterms:created xsi:type="dcterms:W3CDTF">2026-01-25T13:45:17Z</dcterms:created>
  <dcterms:modified xsi:type="dcterms:W3CDTF">2026-01-29T15:29:38Z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0x010100D82D582A58842B488FAA3C80C1B2051F</vt:lpwstr>
  </property>
  <property fmtid="{D5CDD505-2E9C-101B-9397-08002B2CF9AE}" pid="3" name="MediaServiceImageTags">
    <vt:lpwstr/>
  </property>
</Properties>
</file>